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22" r:id="rId3"/>
    <p:sldId id="257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3" r:id="rId15"/>
    <p:sldId id="292" r:id="rId16"/>
    <p:sldId id="291" r:id="rId17"/>
    <p:sldId id="296" r:id="rId18"/>
    <p:sldId id="295" r:id="rId19"/>
    <p:sldId id="299" r:id="rId20"/>
    <p:sldId id="298" r:id="rId21"/>
    <p:sldId id="297" r:id="rId22"/>
    <p:sldId id="300" r:id="rId23"/>
    <p:sldId id="302" r:id="rId24"/>
    <p:sldId id="308" r:id="rId25"/>
    <p:sldId id="307" r:id="rId26"/>
    <p:sldId id="306" r:id="rId27"/>
    <p:sldId id="305" r:id="rId28"/>
    <p:sldId id="343" r:id="rId29"/>
    <p:sldId id="304" r:id="rId30"/>
    <p:sldId id="309" r:id="rId31"/>
    <p:sldId id="311" r:id="rId32"/>
    <p:sldId id="325" r:id="rId33"/>
    <p:sldId id="344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41" r:id="rId57"/>
    <p:sldId id="342" r:id="rId58"/>
    <p:sldId id="32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F05AF-4DFB-41D5-A190-2E765A56B5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508DF-ECF7-4D0C-8976-7E7F15FBF40D}">
      <dgm:prSet custT="1"/>
      <dgm:spPr/>
      <dgm:t>
        <a:bodyPr/>
        <a:lstStyle/>
        <a:p>
          <a:pPr rtl="0"/>
          <a:r>
            <a:rPr lang="en-US" sz="2100" b="1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. ОБЩИЕ ПОЛОЖЕНИЯ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5F589B38-BCA2-4281-8F3C-EA1F943D41EF}" type="par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029C0D-5CC6-4445-9F48-7E9E7FFE18BA}" type="sib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CB2EAC-43ED-445A-8C05-2CCD7D33A7A0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II.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ТРЕБОВАНИЯ К СТРУКТУРЕ ООП ДО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887337A-20DD-4DB6-82E2-C7DF4C0BE97E}" type="par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5DAB52-4D3C-46C2-98FC-571DB4BE0A95}" type="sib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0E34C2-A4FA-4375-B527-9784E035028A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III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ТРЕБОВАНИЯ К УСЛОВИЯМ РЕАЛИЗАЦИИ ООП ДО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0220888-29C8-42FA-9FFB-B64E7A9BE8B0}" type="par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163B00-95C3-49B7-A9B4-3B376D6FB8E3}" type="sib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83EC3D-F4BB-4AD2-88E6-0235CC3848F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 психолого-педагогическим условиям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744B668-2304-4353-8347-8C07AD4D894A}" type="par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9F0EF2-C182-41EC-987D-0C11E351D9F0}" type="sib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B3E541-298E-42DA-B4AE-8DA7485DF609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 кадровым условиям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EAF8A6A-AB69-4902-B267-6D3A9724A26C}" type="par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C96E31-0149-4434-B12C-C061D78042A9}" type="sib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326B01-09B7-423F-8A2C-40690B44930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 материально-техническим условиям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BB8546D-ED04-4E5A-8848-4361FECD5164}" type="par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B5D6F8-A1EA-4F50-B6E5-592E1347DECE}" type="sib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E277B1-706C-4771-8153-064EB254E3E7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IV. ТРЕБОВАНИЯ К РЕЗУЛЬТАТАМ ОСВОЕНИЯ ООП ДО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A528337-FABD-4634-BEE1-5315F3007DB4}" type="par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8F2BC2F-5E79-4B87-B98F-1033EF6DF2AC}" type="sib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7DE84C-0145-45C0-BCC3-522093119E69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 развивающей предметно-пространственной среде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8B48B7B-5269-49ED-A40C-531CD5181CEA}" type="par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7FE776-E94E-4BF9-86CA-CAD98FED2C7A}" type="sib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5F5FA8-A43F-48CB-A9E0-654784D38D99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 финансовым условиям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E388F2E-D876-4911-A4DE-B31618D9C589}" type="par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10C64C-39FF-4463-B68D-E4EC0DB76809}" type="sib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153C59-322C-45DD-B261-0BEA1DD1FB39}" type="pres">
      <dgm:prSet presAssocID="{C3AF05AF-4DFB-41D5-A190-2E765A56B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E5608-F722-4C50-A604-D4A8088B3C52}" type="pres">
      <dgm:prSet presAssocID="{AC1508DF-ECF7-4D0C-8976-7E7F15FBF40D}" presName="parentText" presStyleLbl="node1" presStyleIdx="0" presStyleCnt="4" custLinFactY="-215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02E1-0132-44DC-A231-8DC41D9B0923}" type="pres">
      <dgm:prSet presAssocID="{D6029C0D-5CC6-4445-9F48-7E9E7FFE18BA}" presName="spacer" presStyleCnt="0"/>
      <dgm:spPr/>
    </dgm:pt>
    <dgm:pt modelId="{82C9DFBF-D5B7-422D-8423-A9566CF8165A}" type="pres">
      <dgm:prSet presAssocID="{85CB2EAC-43ED-445A-8C05-2CCD7D33A7A0}" presName="parentText" presStyleLbl="node1" presStyleIdx="1" presStyleCnt="4" custLinFactNeighborY="-67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9FFC-924C-42CC-B9F9-542FA872891D}" type="pres">
      <dgm:prSet presAssocID="{4B5DAB52-4D3C-46C2-98FC-571DB4BE0A95}" presName="spacer" presStyleCnt="0"/>
      <dgm:spPr/>
    </dgm:pt>
    <dgm:pt modelId="{F2C7EA58-5A01-44EE-ABEF-75818CB85192}" type="pres">
      <dgm:prSet presAssocID="{D90E34C2-A4FA-4375-B527-9784E035028A}" presName="parentText" presStyleLbl="node1" presStyleIdx="2" presStyleCnt="4" custLinFactNeighborY="7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D4AFF-BE05-4E75-BA4D-43614F6C4FFB}" type="pres">
      <dgm:prSet presAssocID="{D90E34C2-A4FA-4375-B527-9784E035028A}" presName="childText" presStyleLbl="revTx" presStyleIdx="0" presStyleCnt="1" custScaleY="105023" custLinFactNeighborY="2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C2E60-155B-45B6-8CA3-F1BDCFF20623}" type="pres">
      <dgm:prSet presAssocID="{78E277B1-706C-4771-8153-064EB254E3E7}" presName="parentText" presStyleLbl="node1" presStyleIdx="3" presStyleCnt="4" custLinFactNeighborY="20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5A49B-B0F0-467F-9C89-2CF6488BB648}" type="presOf" srcId="{D27DE84C-0145-45C0-BCC3-522093119E69}" destId="{0CED4AFF-BE05-4E75-BA4D-43614F6C4FFB}" srcOrd="0" destOrd="1" presId="urn:microsoft.com/office/officeart/2005/8/layout/vList2"/>
    <dgm:cxn modelId="{41F3DA77-48D2-46EC-BC43-909C1324C0BA}" type="presOf" srcId="{D583EC3D-F4BB-4AD2-88E6-0235CC3848F0}" destId="{0CED4AFF-BE05-4E75-BA4D-43614F6C4FFB}" srcOrd="0" destOrd="0" presId="urn:microsoft.com/office/officeart/2005/8/layout/vList2"/>
    <dgm:cxn modelId="{BF817CE9-1678-4CC6-BADA-762E014A67FD}" srcId="{D90E34C2-A4FA-4375-B527-9784E035028A}" destId="{D27DE84C-0145-45C0-BCC3-522093119E69}" srcOrd="1" destOrd="0" parTransId="{A8B48B7B-5269-49ED-A40C-531CD5181CEA}" sibTransId="{097FE776-E94E-4BF9-86CA-CAD98FED2C7A}"/>
    <dgm:cxn modelId="{78713B34-73D9-4573-A255-482D884D2A0C}" srcId="{C3AF05AF-4DFB-41D5-A190-2E765A56B557}" destId="{78E277B1-706C-4771-8153-064EB254E3E7}" srcOrd="3" destOrd="0" parTransId="{4A528337-FABD-4634-BEE1-5315F3007DB4}" sibTransId="{D8F2BC2F-5E79-4B87-B98F-1033EF6DF2AC}"/>
    <dgm:cxn modelId="{A6230B2F-0497-426F-8F9D-4F59C0AB116B}" srcId="{C3AF05AF-4DFB-41D5-A190-2E765A56B557}" destId="{AC1508DF-ECF7-4D0C-8976-7E7F15FBF40D}" srcOrd="0" destOrd="0" parTransId="{5F589B38-BCA2-4281-8F3C-EA1F943D41EF}" sibTransId="{D6029C0D-5CC6-4445-9F48-7E9E7FFE18BA}"/>
    <dgm:cxn modelId="{7A5E0620-DD17-44FE-9B63-643822D4D889}" srcId="{C3AF05AF-4DFB-41D5-A190-2E765A56B557}" destId="{85CB2EAC-43ED-445A-8C05-2CCD7D33A7A0}" srcOrd="1" destOrd="0" parTransId="{0887337A-20DD-4DB6-82E2-C7DF4C0BE97E}" sibTransId="{4B5DAB52-4D3C-46C2-98FC-571DB4BE0A95}"/>
    <dgm:cxn modelId="{A77613DB-C35C-4C9E-AB6F-03CBB7E9AA80}" srcId="{D90E34C2-A4FA-4375-B527-9784E035028A}" destId="{3DB3E541-298E-42DA-B4AE-8DA7485DF609}" srcOrd="2" destOrd="0" parTransId="{6EAF8A6A-AB69-4902-B267-6D3A9724A26C}" sibTransId="{ADC96E31-0149-4434-B12C-C061D78042A9}"/>
    <dgm:cxn modelId="{64CC7629-11DF-4866-A20F-CBA7EAF10AA6}" srcId="{C3AF05AF-4DFB-41D5-A190-2E765A56B557}" destId="{D90E34C2-A4FA-4375-B527-9784E035028A}" srcOrd="2" destOrd="0" parTransId="{00220888-29C8-42FA-9FFB-B64E7A9BE8B0}" sibTransId="{03163B00-95C3-49B7-A9B4-3B376D6FB8E3}"/>
    <dgm:cxn modelId="{2691A39D-0B99-4230-B9A4-3321902C43C9}" type="presOf" srcId="{85CB2EAC-43ED-445A-8C05-2CCD7D33A7A0}" destId="{82C9DFBF-D5B7-422D-8423-A9566CF8165A}" srcOrd="0" destOrd="0" presId="urn:microsoft.com/office/officeart/2005/8/layout/vList2"/>
    <dgm:cxn modelId="{9CCEEE28-5107-4DD5-AACC-A6F917FF83BB}" type="presOf" srcId="{C3AF05AF-4DFB-41D5-A190-2E765A56B557}" destId="{A0153C59-322C-45DD-B261-0BEA1DD1FB39}" srcOrd="0" destOrd="0" presId="urn:microsoft.com/office/officeart/2005/8/layout/vList2"/>
    <dgm:cxn modelId="{EA623947-C106-499D-A38D-3A6D9555471C}" srcId="{D90E34C2-A4FA-4375-B527-9784E035028A}" destId="{D583EC3D-F4BB-4AD2-88E6-0235CC3848F0}" srcOrd="0" destOrd="0" parTransId="{3744B668-2304-4353-8347-8C07AD4D894A}" sibTransId="{AE9F0EF2-C182-41EC-987D-0C11E351D9F0}"/>
    <dgm:cxn modelId="{60282987-6327-4B4A-8223-39F4F961FCF4}" type="presOf" srcId="{3DB3E541-298E-42DA-B4AE-8DA7485DF609}" destId="{0CED4AFF-BE05-4E75-BA4D-43614F6C4FFB}" srcOrd="0" destOrd="2" presId="urn:microsoft.com/office/officeart/2005/8/layout/vList2"/>
    <dgm:cxn modelId="{68E58E93-7CC9-4717-969C-B772CCB92A8F}" type="presOf" srcId="{045F5FA8-A43F-48CB-A9E0-654784D38D99}" destId="{0CED4AFF-BE05-4E75-BA4D-43614F6C4FFB}" srcOrd="0" destOrd="4" presId="urn:microsoft.com/office/officeart/2005/8/layout/vList2"/>
    <dgm:cxn modelId="{9E4E6E7B-D4DA-4DB0-AE89-7B5537875902}" srcId="{D90E34C2-A4FA-4375-B527-9784E035028A}" destId="{56326B01-09B7-423F-8A2C-40690B449300}" srcOrd="3" destOrd="0" parTransId="{3BB8546D-ED04-4E5A-8848-4361FECD5164}" sibTransId="{DCB5D6F8-A1EA-4F50-B6E5-592E1347DECE}"/>
    <dgm:cxn modelId="{61D18D83-EBAC-4877-9E12-52AF61267D1D}" type="presOf" srcId="{AC1508DF-ECF7-4D0C-8976-7E7F15FBF40D}" destId="{5BEE5608-F722-4C50-A604-D4A8088B3C52}" srcOrd="0" destOrd="0" presId="urn:microsoft.com/office/officeart/2005/8/layout/vList2"/>
    <dgm:cxn modelId="{BF657864-8892-4854-910F-819B930710F6}" type="presOf" srcId="{56326B01-09B7-423F-8A2C-40690B449300}" destId="{0CED4AFF-BE05-4E75-BA4D-43614F6C4FFB}" srcOrd="0" destOrd="3" presId="urn:microsoft.com/office/officeart/2005/8/layout/vList2"/>
    <dgm:cxn modelId="{A9E1FFBA-8C53-4F5A-84CF-57923CE42CDA}" type="presOf" srcId="{78E277B1-706C-4771-8153-064EB254E3E7}" destId="{536C2E60-155B-45B6-8CA3-F1BDCFF20623}" srcOrd="0" destOrd="0" presId="urn:microsoft.com/office/officeart/2005/8/layout/vList2"/>
    <dgm:cxn modelId="{403FB286-050E-4ADB-9AB8-E9024BB2DC48}" type="presOf" srcId="{D90E34C2-A4FA-4375-B527-9784E035028A}" destId="{F2C7EA58-5A01-44EE-ABEF-75818CB85192}" srcOrd="0" destOrd="0" presId="urn:microsoft.com/office/officeart/2005/8/layout/vList2"/>
    <dgm:cxn modelId="{29C229AD-C96D-4FF2-8182-CA9652C0C3EC}" srcId="{D90E34C2-A4FA-4375-B527-9784E035028A}" destId="{045F5FA8-A43F-48CB-A9E0-654784D38D99}" srcOrd="4" destOrd="0" parTransId="{7E388F2E-D876-4911-A4DE-B31618D9C589}" sibTransId="{7110C64C-39FF-4463-B68D-E4EC0DB76809}"/>
    <dgm:cxn modelId="{A9BC1733-B585-4029-AF9F-D1605F886660}" type="presParOf" srcId="{A0153C59-322C-45DD-B261-0BEA1DD1FB39}" destId="{5BEE5608-F722-4C50-A604-D4A8088B3C52}" srcOrd="0" destOrd="0" presId="urn:microsoft.com/office/officeart/2005/8/layout/vList2"/>
    <dgm:cxn modelId="{2977E46C-47B0-4BC4-AEE7-776CDBAC44ED}" type="presParOf" srcId="{A0153C59-322C-45DD-B261-0BEA1DD1FB39}" destId="{B7A502E1-0132-44DC-A231-8DC41D9B0923}" srcOrd="1" destOrd="0" presId="urn:microsoft.com/office/officeart/2005/8/layout/vList2"/>
    <dgm:cxn modelId="{62384EFA-EF5B-4773-A5F7-2DE30256BCBA}" type="presParOf" srcId="{A0153C59-322C-45DD-B261-0BEA1DD1FB39}" destId="{82C9DFBF-D5B7-422D-8423-A9566CF8165A}" srcOrd="2" destOrd="0" presId="urn:microsoft.com/office/officeart/2005/8/layout/vList2"/>
    <dgm:cxn modelId="{09B6F4DF-3864-4CE9-B003-5D45C4B01E7A}" type="presParOf" srcId="{A0153C59-322C-45DD-B261-0BEA1DD1FB39}" destId="{2ED69FFC-924C-42CC-B9F9-542FA872891D}" srcOrd="3" destOrd="0" presId="urn:microsoft.com/office/officeart/2005/8/layout/vList2"/>
    <dgm:cxn modelId="{BD560E69-BF4F-4B85-8FA9-B5B916617EE9}" type="presParOf" srcId="{A0153C59-322C-45DD-B261-0BEA1DD1FB39}" destId="{F2C7EA58-5A01-44EE-ABEF-75818CB85192}" srcOrd="4" destOrd="0" presId="urn:microsoft.com/office/officeart/2005/8/layout/vList2"/>
    <dgm:cxn modelId="{8E0942DC-D76D-433C-925E-5F7EC5993276}" type="presParOf" srcId="{A0153C59-322C-45DD-B261-0BEA1DD1FB39}" destId="{0CED4AFF-BE05-4E75-BA4D-43614F6C4FFB}" srcOrd="5" destOrd="0" presId="urn:microsoft.com/office/officeart/2005/8/layout/vList2"/>
    <dgm:cxn modelId="{2089A95F-81E3-4619-A242-CCAC3D591A37}" type="presParOf" srcId="{A0153C59-322C-45DD-B261-0BEA1DD1FB39}" destId="{536C2E60-155B-45B6-8CA3-F1BDCFF206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17794133-C2A1-4709-B8DF-71CE3C628306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8EE7F295-8B11-4DB8-B002-0661566B38D9}" type="presOf" srcId="{398176C2-17E7-4A9C-A205-731AB69D4A93}" destId="{B13808B5-1BC2-4F07-8F83-39966228D918}" srcOrd="1" destOrd="0" presId="urn:microsoft.com/office/officeart/2005/8/layout/hierarchy3"/>
    <dgm:cxn modelId="{2667B4A8-E800-4B89-A740-E57775F28FE6}" type="presOf" srcId="{398176C2-17E7-4A9C-A205-731AB69D4A93}" destId="{FC6393E0-8A1C-4C20-91CB-B432A2B22550}" srcOrd="0" destOrd="0" presId="urn:microsoft.com/office/officeart/2005/8/layout/hierarchy3"/>
    <dgm:cxn modelId="{2D810719-46D3-48CC-ACAB-B609FF547D6F}" type="presParOf" srcId="{985737AB-C7D0-4F24-9AF9-8A0F4B82E795}" destId="{3653E4C9-124C-4238-A12D-1889064E9B74}" srcOrd="0" destOrd="0" presId="urn:microsoft.com/office/officeart/2005/8/layout/hierarchy3"/>
    <dgm:cxn modelId="{089C78AA-8002-4357-9E36-0839A9492053}" type="presParOf" srcId="{3653E4C9-124C-4238-A12D-1889064E9B74}" destId="{E6B32ECF-B095-4062-A5D3-F8A51AAA06B4}" srcOrd="0" destOrd="0" presId="urn:microsoft.com/office/officeart/2005/8/layout/hierarchy3"/>
    <dgm:cxn modelId="{CDA13315-AAB4-4120-B8D8-AA3AADDF81A2}" type="presParOf" srcId="{E6B32ECF-B095-4062-A5D3-F8A51AAA06B4}" destId="{FC6393E0-8A1C-4C20-91CB-B432A2B22550}" srcOrd="0" destOrd="0" presId="urn:microsoft.com/office/officeart/2005/8/layout/hierarchy3"/>
    <dgm:cxn modelId="{F91926E7-E31F-4823-BBCA-7262FEE0F38E}" type="presParOf" srcId="{E6B32ECF-B095-4062-A5D3-F8A51AAA06B4}" destId="{B13808B5-1BC2-4F07-8F83-39966228D918}" srcOrd="1" destOrd="0" presId="urn:microsoft.com/office/officeart/2005/8/layout/hierarchy3"/>
    <dgm:cxn modelId="{7638ACCD-04E4-4E5D-9525-FD18AAB66662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лепка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B9B9DF-DE7D-4E27-B3FD-7EE78F43A7EA}" type="presOf" srcId="{CD609820-82E3-40CC-A272-B1A4BA6951A3}" destId="{D8C50267-EC82-4E7C-856B-F75197FBEB58}" srcOrd="0" destOrd="0" presId="urn:microsoft.com/office/officeart/2005/8/layout/hierarchy3"/>
    <dgm:cxn modelId="{EC1854C9-C330-4D7E-A00A-DE0B806B4CEB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B34AD3B7-1A63-4917-988C-20BB465CB8CB}" type="presOf" srcId="{F45ED365-2512-43F3-8293-75F0D4139B2D}" destId="{89F48356-9A49-4620-8AB4-4505F913DDAF}" srcOrd="0" destOrd="0" presId="urn:microsoft.com/office/officeart/2005/8/layout/hierarchy3"/>
    <dgm:cxn modelId="{599719C9-5F4E-4971-A695-16672D385A00}" type="presOf" srcId="{3F6DCD3B-FC7B-4529-8C31-DF36D7E8363D}" destId="{76F9942F-226E-44AF-96D2-65D277366096}" srcOrd="0" destOrd="0" presId="urn:microsoft.com/office/officeart/2005/8/layout/hierarchy3"/>
    <dgm:cxn modelId="{9D5A7319-E444-4DE1-8C8E-CA3B08545910}" type="presOf" srcId="{398176C2-17E7-4A9C-A205-731AB69D4A93}" destId="{FC6393E0-8A1C-4C20-91CB-B432A2B22550}" srcOrd="0" destOrd="0" presId="urn:microsoft.com/office/officeart/2005/8/layout/hierarchy3"/>
    <dgm:cxn modelId="{4CA8A3D8-738A-4F36-B6DE-A3D5AA9C6FD8}" type="presOf" srcId="{BD3D1612-1245-4D8F-956E-217319DB91C4}" destId="{34639101-E28C-4150-98AB-717A8B1FE58E}" srcOrd="0" destOrd="0" presId="urn:microsoft.com/office/officeart/2005/8/layout/hierarchy3"/>
    <dgm:cxn modelId="{EA77EFBE-92A4-4C80-9BF8-0710A953F5AC}" type="presOf" srcId="{398176C2-17E7-4A9C-A205-731AB69D4A93}" destId="{B13808B5-1BC2-4F07-8F83-39966228D918}" srcOrd="1" destOrd="0" presId="urn:microsoft.com/office/officeart/2005/8/layout/hierarchy3"/>
    <dgm:cxn modelId="{AFFAD28B-5902-4F53-871A-DB9A4451B8E6}" type="presOf" srcId="{46F1A65D-5EEA-4685-8357-EB0F97484105}" destId="{F32C8DFD-A6CB-4A70-8A50-477A193651D2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5B6507F2-E069-44AF-98D6-84EE7D511699}" type="presOf" srcId="{790C0259-0E13-422D-86AA-C6AEEAE5A4C5}" destId="{03DB3585-4966-4384-B92B-36A4C2FA126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D6132CE4-285D-4AD9-8D07-5D507DBE7B95}" type="presParOf" srcId="{985737AB-C7D0-4F24-9AF9-8A0F4B82E795}" destId="{3653E4C9-124C-4238-A12D-1889064E9B74}" srcOrd="0" destOrd="0" presId="urn:microsoft.com/office/officeart/2005/8/layout/hierarchy3"/>
    <dgm:cxn modelId="{676CAC2F-5C5E-459D-8931-EE7FD866E250}" type="presParOf" srcId="{3653E4C9-124C-4238-A12D-1889064E9B74}" destId="{E6B32ECF-B095-4062-A5D3-F8A51AAA06B4}" srcOrd="0" destOrd="0" presId="urn:microsoft.com/office/officeart/2005/8/layout/hierarchy3"/>
    <dgm:cxn modelId="{3C1EF1BF-9AEE-41A8-BA0B-38713FDF5492}" type="presParOf" srcId="{E6B32ECF-B095-4062-A5D3-F8A51AAA06B4}" destId="{FC6393E0-8A1C-4C20-91CB-B432A2B22550}" srcOrd="0" destOrd="0" presId="urn:microsoft.com/office/officeart/2005/8/layout/hierarchy3"/>
    <dgm:cxn modelId="{03D32027-65EE-4788-8C2D-220F0AB7D4C9}" type="presParOf" srcId="{E6B32ECF-B095-4062-A5D3-F8A51AAA06B4}" destId="{B13808B5-1BC2-4F07-8F83-39966228D918}" srcOrd="1" destOrd="0" presId="urn:microsoft.com/office/officeart/2005/8/layout/hierarchy3"/>
    <dgm:cxn modelId="{EA9DBCF0-89A8-416A-9760-4C691F38A355}" type="presParOf" srcId="{3653E4C9-124C-4238-A12D-1889064E9B74}" destId="{194A3F71-61F5-4953-AD0B-541BAEA4AC69}" srcOrd="1" destOrd="0" presId="urn:microsoft.com/office/officeart/2005/8/layout/hierarchy3"/>
    <dgm:cxn modelId="{FF70F441-DDB1-4046-B9E1-CFE024B53070}" type="presParOf" srcId="{194A3F71-61F5-4953-AD0B-541BAEA4AC69}" destId="{D8C50267-EC82-4E7C-856B-F75197FBEB58}" srcOrd="0" destOrd="0" presId="urn:microsoft.com/office/officeart/2005/8/layout/hierarchy3"/>
    <dgm:cxn modelId="{A1DB3942-F010-47E9-AB25-CE9ED3056DEE}" type="presParOf" srcId="{194A3F71-61F5-4953-AD0B-541BAEA4AC69}" destId="{03DB3585-4966-4384-B92B-36A4C2FA126E}" srcOrd="1" destOrd="0" presId="urn:microsoft.com/office/officeart/2005/8/layout/hierarchy3"/>
    <dgm:cxn modelId="{C2B3F2D5-85BA-46D9-B1F9-B8FE2BF9EEF9}" type="presParOf" srcId="{194A3F71-61F5-4953-AD0B-541BAEA4AC69}" destId="{76F9942F-226E-44AF-96D2-65D277366096}" srcOrd="2" destOrd="0" presId="urn:microsoft.com/office/officeart/2005/8/layout/hierarchy3"/>
    <dgm:cxn modelId="{D2480F92-A2A0-4BF6-A4D6-256EE58E27CF}" type="presParOf" srcId="{194A3F71-61F5-4953-AD0B-541BAEA4AC69}" destId="{34639101-E28C-4150-98AB-717A8B1FE58E}" srcOrd="3" destOrd="0" presId="urn:microsoft.com/office/officeart/2005/8/layout/hierarchy3"/>
    <dgm:cxn modelId="{4EAAA4AB-496B-4AF8-80D4-369CAFAD5E8A}" type="presParOf" srcId="{194A3F71-61F5-4953-AD0B-541BAEA4AC69}" destId="{F32C8DFD-A6CB-4A70-8A50-477A193651D2}" srcOrd="4" destOrd="0" presId="urn:microsoft.com/office/officeart/2005/8/layout/hierarchy3"/>
    <dgm:cxn modelId="{5BCF8298-595A-4F4A-8D60-C01F40C75709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FBEB08-4742-460F-9D2E-BB7E8BEDDD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C1A3C9F-3D99-4E4B-A28C-3E8907CCFBF3}" type="parTrans" cxnId="{AEB4EF36-6374-4ABE-AF18-8ACDFE17262E}">
      <dgm:prSet/>
      <dgm:spPr/>
      <dgm:t>
        <a:bodyPr/>
        <a:lstStyle/>
        <a:p>
          <a:endParaRPr lang="ru-RU"/>
        </a:p>
      </dgm:t>
    </dgm:pt>
    <dgm:pt modelId="{57B8CFBD-7941-47F4-8FE6-A699C5737E45}" type="sibTrans" cxnId="{AEB4EF36-6374-4ABE-AF18-8ACDFE17262E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6550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0632F160-6CBC-4FFE-9033-5CBC897D8B5B}" type="pres">
      <dgm:prSet presAssocID="{4C1A3C9F-3D99-4E4B-A28C-3E8907CCFBF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D39FC0A-2092-4784-85F3-E51DF86E6521}" type="pres">
      <dgm:prSet presAssocID="{23FBEB08-4742-460F-9D2E-BB7E8BEDDD02}" presName="childText" presStyleLbl="bgAcc1" presStyleIdx="0" presStyleCnt="4" custScaleX="25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0267-EC82-4E7C-856B-F75197FBEB58}" type="pres">
      <dgm:prSet presAssocID="{CD609820-82E3-40CC-A272-B1A4BA6951A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1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2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3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1" destOrd="0" parTransId="{CD609820-82E3-40CC-A272-B1A4BA6951A3}" sibTransId="{618A8D63-4E00-41BF-9189-4993F9F5A8FD}"/>
    <dgm:cxn modelId="{BDC1B34F-B947-4A57-9F33-EE34E29306D3}" type="presOf" srcId="{398176C2-17E7-4A9C-A205-731AB69D4A93}" destId="{FC6393E0-8A1C-4C20-91CB-B432A2B22550}" srcOrd="0" destOrd="0" presId="urn:microsoft.com/office/officeart/2005/8/layout/hierarchy3"/>
    <dgm:cxn modelId="{D66091F8-5F8B-498A-B3ED-57E0976E6BE6}" type="presOf" srcId="{398176C2-17E7-4A9C-A205-731AB69D4A93}" destId="{B13808B5-1BC2-4F07-8F83-39966228D918}" srcOrd="1" destOrd="0" presId="urn:microsoft.com/office/officeart/2005/8/layout/hierarchy3"/>
    <dgm:cxn modelId="{AB49D46B-33EC-433E-A2BA-E6EDC0BA0983}" type="presOf" srcId="{23FBEB08-4742-460F-9D2E-BB7E8BEDDD02}" destId="{1D39FC0A-2092-4784-85F3-E51DF86E6521}" srcOrd="0" destOrd="0" presId="urn:microsoft.com/office/officeart/2005/8/layout/hierarchy3"/>
    <dgm:cxn modelId="{24003C67-8D62-4016-A5D8-5CB4A5AEE268}" type="presOf" srcId="{3F6DCD3B-FC7B-4529-8C31-DF36D7E8363D}" destId="{76F9942F-226E-44AF-96D2-65D277366096}" srcOrd="0" destOrd="0" presId="urn:microsoft.com/office/officeart/2005/8/layout/hierarchy3"/>
    <dgm:cxn modelId="{CFA4D5E7-C0EE-47B9-9A54-1324151193B4}" type="presOf" srcId="{F45ED365-2512-43F3-8293-75F0D4139B2D}" destId="{89F48356-9A49-4620-8AB4-4505F913DDAF}" srcOrd="0" destOrd="0" presId="urn:microsoft.com/office/officeart/2005/8/layout/hierarchy3"/>
    <dgm:cxn modelId="{0BD168A6-2D3A-4B8C-87CD-36400BC30D47}" type="presOf" srcId="{46F1A65D-5EEA-4685-8357-EB0F97484105}" destId="{F32C8DFD-A6CB-4A70-8A50-477A193651D2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AEB4EF36-6374-4ABE-AF18-8ACDFE17262E}" srcId="{398176C2-17E7-4A9C-A205-731AB69D4A93}" destId="{23FBEB08-4742-460F-9D2E-BB7E8BEDDD02}" srcOrd="0" destOrd="0" parTransId="{4C1A3C9F-3D99-4E4B-A28C-3E8907CCFBF3}" sibTransId="{57B8CFBD-7941-47F4-8FE6-A699C5737E45}"/>
    <dgm:cxn modelId="{DD223FCE-8884-4CE5-910F-D78F33760BAC}" type="presOf" srcId="{790C0259-0E13-422D-86AA-C6AEEAE5A4C5}" destId="{03DB3585-4966-4384-B92B-36A4C2FA126E}" srcOrd="0" destOrd="0" presId="urn:microsoft.com/office/officeart/2005/8/layout/hierarchy3"/>
    <dgm:cxn modelId="{C4DF2627-6F11-4251-9B72-0B46C3345ECE}" type="presOf" srcId="{BD3D1612-1245-4D8F-956E-217319DB91C4}" destId="{34639101-E28C-4150-98AB-717A8B1FE58E}" srcOrd="0" destOrd="0" presId="urn:microsoft.com/office/officeart/2005/8/layout/hierarchy3"/>
    <dgm:cxn modelId="{B36CE6AF-BA4D-4986-8591-FE2846413BE9}" type="presOf" srcId="{CD609820-82E3-40CC-A272-B1A4BA6951A3}" destId="{D8C50267-EC82-4E7C-856B-F75197FBEB58}" srcOrd="0" destOrd="0" presId="urn:microsoft.com/office/officeart/2005/8/layout/hierarchy3"/>
    <dgm:cxn modelId="{4305A673-64AE-48AB-B726-6485443998E4}" type="presOf" srcId="{4C1A3C9F-3D99-4E4B-A28C-3E8907CCFBF3}" destId="{0632F160-6CBC-4FFE-9033-5CBC897D8B5B}" srcOrd="0" destOrd="0" presId="urn:microsoft.com/office/officeart/2005/8/layout/hierarchy3"/>
    <dgm:cxn modelId="{017AF5CC-A246-43D4-87D5-144D5CFC94EB}" srcId="{398176C2-17E7-4A9C-A205-731AB69D4A93}" destId="{BD3D1612-1245-4D8F-956E-217319DB91C4}" srcOrd="2" destOrd="0" parTransId="{3F6DCD3B-FC7B-4529-8C31-DF36D7E8363D}" sibTransId="{183711A2-C143-4417-8758-38976A46CFFA}"/>
    <dgm:cxn modelId="{F0DD3E25-52E4-4E65-8C62-60CC7D27366B}" srcId="{398176C2-17E7-4A9C-A205-731AB69D4A93}" destId="{F45ED365-2512-43F3-8293-75F0D4139B2D}" srcOrd="3" destOrd="0" parTransId="{46F1A65D-5EEA-4685-8357-EB0F97484105}" sibTransId="{DA17E2D8-292F-4B95-A5C2-6958605DB040}"/>
    <dgm:cxn modelId="{3257D202-2B77-45E9-8F12-5E85FBE0A09D}" type="presOf" srcId="{068E53E1-10C2-4FB5-8621-5A4FC7788022}" destId="{985737AB-C7D0-4F24-9AF9-8A0F4B82E795}" srcOrd="0" destOrd="0" presId="urn:microsoft.com/office/officeart/2005/8/layout/hierarchy3"/>
    <dgm:cxn modelId="{304885D4-DA06-4F4E-B5B6-ECDA5084E965}" type="presParOf" srcId="{985737AB-C7D0-4F24-9AF9-8A0F4B82E795}" destId="{3653E4C9-124C-4238-A12D-1889064E9B74}" srcOrd="0" destOrd="0" presId="urn:microsoft.com/office/officeart/2005/8/layout/hierarchy3"/>
    <dgm:cxn modelId="{0EE91B0F-D324-4BCB-AC85-F0A8C124ED3F}" type="presParOf" srcId="{3653E4C9-124C-4238-A12D-1889064E9B74}" destId="{E6B32ECF-B095-4062-A5D3-F8A51AAA06B4}" srcOrd="0" destOrd="0" presId="urn:microsoft.com/office/officeart/2005/8/layout/hierarchy3"/>
    <dgm:cxn modelId="{D24A8F8A-2FB4-42BF-813E-01928154E26A}" type="presParOf" srcId="{E6B32ECF-B095-4062-A5D3-F8A51AAA06B4}" destId="{FC6393E0-8A1C-4C20-91CB-B432A2B22550}" srcOrd="0" destOrd="0" presId="urn:microsoft.com/office/officeart/2005/8/layout/hierarchy3"/>
    <dgm:cxn modelId="{9CCAB87F-D4AA-4A02-8E3D-CD86009C2364}" type="presParOf" srcId="{E6B32ECF-B095-4062-A5D3-F8A51AAA06B4}" destId="{B13808B5-1BC2-4F07-8F83-39966228D918}" srcOrd="1" destOrd="0" presId="urn:microsoft.com/office/officeart/2005/8/layout/hierarchy3"/>
    <dgm:cxn modelId="{B07E9642-A697-49EA-B407-E7D83BF64D06}" type="presParOf" srcId="{3653E4C9-124C-4238-A12D-1889064E9B74}" destId="{194A3F71-61F5-4953-AD0B-541BAEA4AC69}" srcOrd="1" destOrd="0" presId="urn:microsoft.com/office/officeart/2005/8/layout/hierarchy3"/>
    <dgm:cxn modelId="{65993408-B526-4D15-8656-E1BA0D9EB586}" type="presParOf" srcId="{194A3F71-61F5-4953-AD0B-541BAEA4AC69}" destId="{0632F160-6CBC-4FFE-9033-5CBC897D8B5B}" srcOrd="0" destOrd="0" presId="urn:microsoft.com/office/officeart/2005/8/layout/hierarchy3"/>
    <dgm:cxn modelId="{998CE858-ABF1-47C7-BD4E-4DAEED6BA42C}" type="presParOf" srcId="{194A3F71-61F5-4953-AD0B-541BAEA4AC69}" destId="{1D39FC0A-2092-4784-85F3-E51DF86E6521}" srcOrd="1" destOrd="0" presId="urn:microsoft.com/office/officeart/2005/8/layout/hierarchy3"/>
    <dgm:cxn modelId="{33963D7E-0E41-4E42-9AE1-858983203D43}" type="presParOf" srcId="{194A3F71-61F5-4953-AD0B-541BAEA4AC69}" destId="{D8C50267-EC82-4E7C-856B-F75197FBEB58}" srcOrd="2" destOrd="0" presId="urn:microsoft.com/office/officeart/2005/8/layout/hierarchy3"/>
    <dgm:cxn modelId="{1ACA02F4-47D9-4922-95C2-EC6AFD658C0E}" type="presParOf" srcId="{194A3F71-61F5-4953-AD0B-541BAEA4AC69}" destId="{03DB3585-4966-4384-B92B-36A4C2FA126E}" srcOrd="3" destOrd="0" presId="urn:microsoft.com/office/officeart/2005/8/layout/hierarchy3"/>
    <dgm:cxn modelId="{15DE7939-56B0-4536-9488-A0F5C6EED3C6}" type="presParOf" srcId="{194A3F71-61F5-4953-AD0B-541BAEA4AC69}" destId="{76F9942F-226E-44AF-96D2-65D277366096}" srcOrd="4" destOrd="0" presId="urn:microsoft.com/office/officeart/2005/8/layout/hierarchy3"/>
    <dgm:cxn modelId="{602E0D56-1957-4947-83A5-83A0D9FC370A}" type="presParOf" srcId="{194A3F71-61F5-4953-AD0B-541BAEA4AC69}" destId="{34639101-E28C-4150-98AB-717A8B1FE58E}" srcOrd="5" destOrd="0" presId="urn:microsoft.com/office/officeart/2005/8/layout/hierarchy3"/>
    <dgm:cxn modelId="{89D83001-E18A-4526-A0EA-C5C859E0458F}" type="presParOf" srcId="{194A3F71-61F5-4953-AD0B-541BAEA4AC69}" destId="{F32C8DFD-A6CB-4A70-8A50-477A193651D2}" srcOrd="6" destOrd="0" presId="urn:microsoft.com/office/officeart/2005/8/layout/hierarchy3"/>
    <dgm:cxn modelId="{665B16E3-AE56-4F86-8DF2-F0214842810C}" type="presParOf" srcId="{194A3F71-61F5-4953-AD0B-541BAEA4AC69}" destId="{89F48356-9A49-4620-8AB4-4505F913DD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8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196DB-5878-4830-B8C4-32F58AC4C92D}" type="presOf" srcId="{CD609820-82E3-40CC-A272-B1A4BA6951A3}" destId="{D8C50267-EC82-4E7C-856B-F75197FBEB5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82098585-8176-44BB-94B5-FFF7D792540A}" type="presOf" srcId="{398176C2-17E7-4A9C-A205-731AB69D4A93}" destId="{FC6393E0-8A1C-4C20-91CB-B432A2B22550}" srcOrd="0" destOrd="0" presId="urn:microsoft.com/office/officeart/2005/8/layout/hierarchy3"/>
    <dgm:cxn modelId="{FEB93F0B-DFE7-456B-A09F-DDFAAF8167D2}" type="presOf" srcId="{790C0259-0E13-422D-86AA-C6AEEAE5A4C5}" destId="{03DB3585-4966-4384-B92B-36A4C2FA126E}" srcOrd="0" destOrd="0" presId="urn:microsoft.com/office/officeart/2005/8/layout/hierarchy3"/>
    <dgm:cxn modelId="{3D7E2219-B55A-4238-B24C-718F088A2F00}" type="presOf" srcId="{398176C2-17E7-4A9C-A205-731AB69D4A93}" destId="{B13808B5-1BC2-4F07-8F83-39966228D918}" srcOrd="1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EFAA63FC-5CE0-411A-BE8F-95E3BEFB489C}" type="presOf" srcId="{068E53E1-10C2-4FB5-8621-5A4FC7788022}" destId="{985737AB-C7D0-4F24-9AF9-8A0F4B82E795}" srcOrd="0" destOrd="0" presId="urn:microsoft.com/office/officeart/2005/8/layout/hierarchy3"/>
    <dgm:cxn modelId="{BE472246-EA03-41D3-A0FF-A8F58083C52C}" type="presParOf" srcId="{985737AB-C7D0-4F24-9AF9-8A0F4B82E795}" destId="{3653E4C9-124C-4238-A12D-1889064E9B74}" srcOrd="0" destOrd="0" presId="urn:microsoft.com/office/officeart/2005/8/layout/hierarchy3"/>
    <dgm:cxn modelId="{004E0422-F4DC-4B8F-8D5C-E8B1B77FD23D}" type="presParOf" srcId="{3653E4C9-124C-4238-A12D-1889064E9B74}" destId="{E6B32ECF-B095-4062-A5D3-F8A51AAA06B4}" srcOrd="0" destOrd="0" presId="urn:microsoft.com/office/officeart/2005/8/layout/hierarchy3"/>
    <dgm:cxn modelId="{988324D1-B84A-463D-9238-22194F69FD0C}" type="presParOf" srcId="{E6B32ECF-B095-4062-A5D3-F8A51AAA06B4}" destId="{FC6393E0-8A1C-4C20-91CB-B432A2B22550}" srcOrd="0" destOrd="0" presId="urn:microsoft.com/office/officeart/2005/8/layout/hierarchy3"/>
    <dgm:cxn modelId="{D26B37F3-CBB0-4E0D-AF53-6EC97F30F81C}" type="presParOf" srcId="{E6B32ECF-B095-4062-A5D3-F8A51AAA06B4}" destId="{B13808B5-1BC2-4F07-8F83-39966228D918}" srcOrd="1" destOrd="0" presId="urn:microsoft.com/office/officeart/2005/8/layout/hierarchy3"/>
    <dgm:cxn modelId="{8B9EF030-CFB1-4843-A16E-2E1208E54F11}" type="presParOf" srcId="{3653E4C9-124C-4238-A12D-1889064E9B74}" destId="{194A3F71-61F5-4953-AD0B-541BAEA4AC69}" srcOrd="1" destOrd="0" presId="urn:microsoft.com/office/officeart/2005/8/layout/hierarchy3"/>
    <dgm:cxn modelId="{6E2C8A0C-01A8-42C1-966B-8970172F60E0}" type="presParOf" srcId="{194A3F71-61F5-4953-AD0B-541BAEA4AC69}" destId="{D8C50267-EC82-4E7C-856B-F75197FBEB58}" srcOrd="0" destOrd="0" presId="urn:microsoft.com/office/officeart/2005/8/layout/hierarchy3"/>
    <dgm:cxn modelId="{DBEFD480-AB9C-4281-9FC2-A725712E07D2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5FFD4B-9E3C-44A4-9A32-771C948E565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FDB0C5-E8B9-4142-ADE8-7AB5FB01B4CC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построения образовательной политики на соответствующих уровнях с учётом целей ДО, общих для всего образовательного пространства РФ</a:t>
          </a:r>
          <a:endParaRPr lang="ru-RU" b="1" dirty="0">
            <a:latin typeface="Calibri" pitchFamily="34" charset="0"/>
          </a:endParaRPr>
        </a:p>
      </dgm:t>
    </dgm:pt>
    <dgm:pt modelId="{AB365724-967E-467D-AD03-828C4672D0EC}" type="parTrans" cxnId="{835FE340-76D3-409E-8E00-E7BD53DFF36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FCFCA359-04A7-46B7-BAD3-3FE34F07885B}" type="sibTrans" cxnId="{835FE340-76D3-409E-8E00-E7BD53DFF36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0534161F-6D7D-4855-AF64-A51632E687BF}">
      <dgm:prSet/>
      <dgm:spPr/>
      <dgm:t>
        <a:bodyPr/>
        <a:lstStyle/>
        <a:p>
          <a:pPr algn="ctr" rtl="0"/>
          <a:r>
            <a:rPr lang="ru-RU" b="1" dirty="0" smtClean="0">
              <a:latin typeface="Calibri" pitchFamily="34" charset="0"/>
            </a:rPr>
            <a:t>формирования Программы, анализа профессиональной деятельности, взаимодействия с семьями</a:t>
          </a:r>
          <a:endParaRPr lang="ru-RU" b="1" dirty="0">
            <a:latin typeface="Calibri" pitchFamily="34" charset="0"/>
          </a:endParaRPr>
        </a:p>
      </dgm:t>
    </dgm:pt>
    <dgm:pt modelId="{EA5C78B2-153C-41BF-BEB8-B1FDF8140750}" type="parTrans" cxnId="{2B1438B7-2836-4A13-A197-EB3CEC140000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97267C6F-4C9D-4B43-9418-A6216F6A75ED}" type="sibTrans" cxnId="{2B1438B7-2836-4A13-A197-EB3CEC140000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4F7567-C4F6-4FA9-9876-DBD870A8815C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изучения характеристик образования детей</a:t>
          </a:r>
          <a:br>
            <a:rPr lang="ru-RU" b="1" dirty="0" smtClean="0">
              <a:latin typeface="Calibri" pitchFamily="34" charset="0"/>
            </a:rPr>
          </a:br>
          <a:r>
            <a:rPr lang="ru-RU" b="1" dirty="0" smtClean="0">
              <a:latin typeface="Calibri" pitchFamily="34" charset="0"/>
            </a:rPr>
            <a:t>в возрасте от 2 мес. до 8 лет</a:t>
          </a:r>
          <a:endParaRPr lang="ru-RU" b="1" dirty="0">
            <a:latin typeface="Calibri" pitchFamily="34" charset="0"/>
          </a:endParaRPr>
        </a:p>
      </dgm:t>
    </dgm:pt>
    <dgm:pt modelId="{5956189D-30BA-4936-B732-2B85F703BD59}" type="parTrans" cxnId="{5DB38D82-8D51-4A15-8A7D-73774F4DAD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E9BCC1D-A7E4-4059-82FC-ABF03D27A44C}" type="sibTrans" cxnId="{5DB38D82-8D51-4A15-8A7D-73774F4DAD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846BD39-AA30-4635-B571-E8706CA09004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информирования родителей и иной общественности относительно целей ДО, общих для всего образовательного пространства РФ</a:t>
          </a:r>
          <a:endParaRPr lang="ru-RU" b="1" dirty="0">
            <a:latin typeface="Calibri" pitchFamily="34" charset="0"/>
          </a:endParaRPr>
        </a:p>
      </dgm:t>
    </dgm:pt>
    <dgm:pt modelId="{EAFDC75B-1D3B-425E-87B6-B57AEC84EE6B}" type="parTrans" cxnId="{FB13BFA0-2F4B-4A19-9746-1D242E096B5A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375FAAC-D6EB-4312-9A6E-3512FA153751}" type="sibTrans" cxnId="{FB13BFA0-2F4B-4A19-9746-1D242E096B5A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19DFFB93-80D2-48F2-BC06-626259F8D2C2}" type="pres">
      <dgm:prSet presAssocID="{045FFD4B-9E3C-44A4-9A32-771C948E56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51C37-1A86-4132-BE2D-C9F517C951F4}" type="pres">
      <dgm:prSet presAssocID="{68FDB0C5-E8B9-4142-ADE8-7AB5FB01B4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413D8-0E37-4D82-8D68-679BBDCCEAA0}" type="pres">
      <dgm:prSet presAssocID="{FCFCA359-04A7-46B7-BAD3-3FE34F07885B}" presName="sibTrans" presStyleCnt="0"/>
      <dgm:spPr/>
    </dgm:pt>
    <dgm:pt modelId="{7C15A013-E7EC-47CB-AE71-50862332A466}" type="pres">
      <dgm:prSet presAssocID="{0534161F-6D7D-4855-AF64-A51632E687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C711F-A0DB-4641-B5EE-914AE6945CF0}" type="pres">
      <dgm:prSet presAssocID="{97267C6F-4C9D-4B43-9418-A6216F6A75ED}" presName="sibTrans" presStyleCnt="0"/>
      <dgm:spPr/>
    </dgm:pt>
    <dgm:pt modelId="{7B020337-C91A-4B6E-BC2A-8E774328246F}" type="pres">
      <dgm:prSet presAssocID="{254F7567-C4F6-4FA9-9876-DBD870A881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A78B-2031-46F2-9DF9-478EA8277F56}" type="pres">
      <dgm:prSet presAssocID="{3E9BCC1D-A7E4-4059-82FC-ABF03D27A44C}" presName="sibTrans" presStyleCnt="0"/>
      <dgm:spPr/>
    </dgm:pt>
    <dgm:pt modelId="{5FD8E7A9-67C5-46F1-8BAA-74EA5F84B484}" type="pres">
      <dgm:prSet presAssocID="{2846BD39-AA30-4635-B571-E8706CA090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30710-4C30-41F4-946B-D94C523BCF74}" type="presOf" srcId="{68FDB0C5-E8B9-4142-ADE8-7AB5FB01B4CC}" destId="{E8151C37-1A86-4132-BE2D-C9F517C951F4}" srcOrd="0" destOrd="0" presId="urn:microsoft.com/office/officeart/2005/8/layout/default"/>
    <dgm:cxn modelId="{5DB38D82-8D51-4A15-8A7D-73774F4DAD7E}" srcId="{045FFD4B-9E3C-44A4-9A32-771C948E565C}" destId="{254F7567-C4F6-4FA9-9876-DBD870A8815C}" srcOrd="2" destOrd="0" parTransId="{5956189D-30BA-4936-B732-2B85F703BD59}" sibTransId="{3E9BCC1D-A7E4-4059-82FC-ABF03D27A44C}"/>
    <dgm:cxn modelId="{F6373126-AFBA-4BAD-BF6B-F9BAA4B74F46}" type="presOf" srcId="{045FFD4B-9E3C-44A4-9A32-771C948E565C}" destId="{19DFFB93-80D2-48F2-BC06-626259F8D2C2}" srcOrd="0" destOrd="0" presId="urn:microsoft.com/office/officeart/2005/8/layout/default"/>
    <dgm:cxn modelId="{835FE340-76D3-409E-8E00-E7BD53DFF36C}" srcId="{045FFD4B-9E3C-44A4-9A32-771C948E565C}" destId="{68FDB0C5-E8B9-4142-ADE8-7AB5FB01B4CC}" srcOrd="0" destOrd="0" parTransId="{AB365724-967E-467D-AD03-828C4672D0EC}" sibTransId="{FCFCA359-04A7-46B7-BAD3-3FE34F07885B}"/>
    <dgm:cxn modelId="{814B0CE6-5230-450E-9D11-7D925A06305F}" type="presOf" srcId="{254F7567-C4F6-4FA9-9876-DBD870A8815C}" destId="{7B020337-C91A-4B6E-BC2A-8E774328246F}" srcOrd="0" destOrd="0" presId="urn:microsoft.com/office/officeart/2005/8/layout/default"/>
    <dgm:cxn modelId="{99EBDCD3-3732-4944-8290-2BF927C341A8}" type="presOf" srcId="{0534161F-6D7D-4855-AF64-A51632E687BF}" destId="{7C15A013-E7EC-47CB-AE71-50862332A466}" srcOrd="0" destOrd="0" presId="urn:microsoft.com/office/officeart/2005/8/layout/default"/>
    <dgm:cxn modelId="{2B1438B7-2836-4A13-A197-EB3CEC140000}" srcId="{045FFD4B-9E3C-44A4-9A32-771C948E565C}" destId="{0534161F-6D7D-4855-AF64-A51632E687BF}" srcOrd="1" destOrd="0" parTransId="{EA5C78B2-153C-41BF-BEB8-B1FDF8140750}" sibTransId="{97267C6F-4C9D-4B43-9418-A6216F6A75ED}"/>
    <dgm:cxn modelId="{FB13BFA0-2F4B-4A19-9746-1D242E096B5A}" srcId="{045FFD4B-9E3C-44A4-9A32-771C948E565C}" destId="{2846BD39-AA30-4635-B571-E8706CA09004}" srcOrd="3" destOrd="0" parTransId="{EAFDC75B-1D3B-425E-87B6-B57AEC84EE6B}" sibTransId="{3375FAAC-D6EB-4312-9A6E-3512FA153751}"/>
    <dgm:cxn modelId="{09C623A9-ACEF-47BF-AF96-C11D4E692113}" type="presOf" srcId="{2846BD39-AA30-4635-B571-E8706CA09004}" destId="{5FD8E7A9-67C5-46F1-8BAA-74EA5F84B484}" srcOrd="0" destOrd="0" presId="urn:microsoft.com/office/officeart/2005/8/layout/default"/>
    <dgm:cxn modelId="{2F72BE1A-68F7-43AF-8AB3-7D496BC4D89D}" type="presParOf" srcId="{19DFFB93-80D2-48F2-BC06-626259F8D2C2}" destId="{E8151C37-1A86-4132-BE2D-C9F517C951F4}" srcOrd="0" destOrd="0" presId="urn:microsoft.com/office/officeart/2005/8/layout/default"/>
    <dgm:cxn modelId="{2FEB0DDB-0847-4B96-88A6-2284F4BD2A30}" type="presParOf" srcId="{19DFFB93-80D2-48F2-BC06-626259F8D2C2}" destId="{76A413D8-0E37-4D82-8D68-679BBDCCEAA0}" srcOrd="1" destOrd="0" presId="urn:microsoft.com/office/officeart/2005/8/layout/default"/>
    <dgm:cxn modelId="{BCEF475C-9BFC-413F-AC35-EB34940B4E82}" type="presParOf" srcId="{19DFFB93-80D2-48F2-BC06-626259F8D2C2}" destId="{7C15A013-E7EC-47CB-AE71-50862332A466}" srcOrd="2" destOrd="0" presId="urn:microsoft.com/office/officeart/2005/8/layout/default"/>
    <dgm:cxn modelId="{E9B17831-8258-4DBA-9070-853CEF5E4F2C}" type="presParOf" srcId="{19DFFB93-80D2-48F2-BC06-626259F8D2C2}" destId="{CAFC711F-A0DB-4641-B5EE-914AE6945CF0}" srcOrd="3" destOrd="0" presId="urn:microsoft.com/office/officeart/2005/8/layout/default"/>
    <dgm:cxn modelId="{0047CDD0-B697-4F02-AB8E-5869CC07F0BA}" type="presParOf" srcId="{19DFFB93-80D2-48F2-BC06-626259F8D2C2}" destId="{7B020337-C91A-4B6E-BC2A-8E774328246F}" srcOrd="4" destOrd="0" presId="urn:microsoft.com/office/officeart/2005/8/layout/default"/>
    <dgm:cxn modelId="{9DF14567-7A0B-4107-AD5E-C66D21184C65}" type="presParOf" srcId="{19DFFB93-80D2-48F2-BC06-626259F8D2C2}" destId="{F4ECA78B-2031-46F2-9DF9-478EA8277F56}" srcOrd="5" destOrd="0" presId="urn:microsoft.com/office/officeart/2005/8/layout/default"/>
    <dgm:cxn modelId="{92A51F10-71A3-4A1C-909F-439B38968269}" type="presParOf" srcId="{19DFFB93-80D2-48F2-BC06-626259F8D2C2}" destId="{5FD8E7A9-67C5-46F1-8BAA-74EA5F84B4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000" b="0" dirty="0" smtClean="0">
              <a:latin typeface="Arial" pitchFamily="34" charset="0"/>
              <a:cs typeface="Arial" pitchFamily="34" charset="0"/>
            </a:rPr>
          </a:br>
          <a:r>
            <a:rPr lang="ru-RU" sz="2000" b="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/>
      <dgm:t>
        <a:bodyPr/>
        <a:lstStyle/>
        <a:p>
          <a:r>
            <a:rPr lang="ru-RU" sz="2000" b="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F70B0463-9C8E-4DAD-95C7-E1BBF25ACF6E}" type="presOf" srcId="{C57D10BB-7BAF-403B-BD06-0F7C801F45E7}" destId="{2156BDA4-D755-45A3-B6E1-03E345C48250}" srcOrd="0" destOrd="0" presId="urn:microsoft.com/office/officeart/2005/8/layout/vList2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FFD0359A-6D9E-4198-B2C2-409C408F6C02}" type="presOf" srcId="{A0DCEB34-3928-424E-A646-90F726E81B58}" destId="{E532612F-4BF5-42C8-A1A6-9763C43D7424}" srcOrd="0" destOrd="0" presId="urn:microsoft.com/office/officeart/2005/8/layout/vList2"/>
    <dgm:cxn modelId="{3CA6365A-7B03-4CB6-94CC-3E0A825F1740}" type="presOf" srcId="{0A524688-D690-4736-AE79-5B3BDB16A741}" destId="{5BE26614-D759-4B62-A9CA-271E045E508C}" srcOrd="0" destOrd="0" presId="urn:microsoft.com/office/officeart/2005/8/layout/vList2"/>
    <dgm:cxn modelId="{CD57875D-136B-4A28-A108-FD0E5AA55CC6}" type="presOf" srcId="{B94BB278-ACB6-4C6F-AFA6-87887BA9920F}" destId="{24BBC588-691C-4FB5-9946-E60280BA0B83}" srcOrd="0" destOrd="0" presId="urn:microsoft.com/office/officeart/2005/8/layout/vList2"/>
    <dgm:cxn modelId="{F57922CE-AF4A-437F-84A1-25F3AA7C0BD2}" type="presOf" srcId="{C664F7AB-B0C8-46CC-BE6B-433D57FB7F70}" destId="{95DC783B-C501-4F68-93B9-77BEFB52B810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326297A5-09AD-41E3-9A6E-B2D1ACFD374A}" type="presOf" srcId="{FD74041C-3F25-4737-B517-64D510520762}" destId="{218BCDC9-20AF-4AE9-8FCA-730660FAD8A2}" srcOrd="0" destOrd="0" presId="urn:microsoft.com/office/officeart/2005/8/layout/vList2"/>
    <dgm:cxn modelId="{C3960926-80BD-498C-AEF2-F6807AB9B29A}" type="presParOf" srcId="{2156BDA4-D755-45A3-B6E1-03E345C48250}" destId="{95DC783B-C501-4F68-93B9-77BEFB52B810}" srcOrd="0" destOrd="0" presId="urn:microsoft.com/office/officeart/2005/8/layout/vList2"/>
    <dgm:cxn modelId="{04FCEE4C-CE2A-4176-ACCD-0D02EE5945C4}" type="presParOf" srcId="{2156BDA4-D755-45A3-B6E1-03E345C48250}" destId="{58CEC039-93C0-4D8A-A208-6EE4FDFBBEC1}" srcOrd="1" destOrd="0" presId="urn:microsoft.com/office/officeart/2005/8/layout/vList2"/>
    <dgm:cxn modelId="{A6D1008A-6D92-47B7-AF40-FCAFAC036F1B}" type="presParOf" srcId="{2156BDA4-D755-45A3-B6E1-03E345C48250}" destId="{5BE26614-D759-4B62-A9CA-271E045E508C}" srcOrd="2" destOrd="0" presId="urn:microsoft.com/office/officeart/2005/8/layout/vList2"/>
    <dgm:cxn modelId="{62587506-EB30-4605-A512-D877D0CFE1BF}" type="presParOf" srcId="{2156BDA4-D755-45A3-B6E1-03E345C48250}" destId="{F97DC21F-B614-480D-96FB-21E627ACF4B2}" srcOrd="3" destOrd="0" presId="urn:microsoft.com/office/officeart/2005/8/layout/vList2"/>
    <dgm:cxn modelId="{66EA8D6B-6A40-499F-800E-E57906F195D8}" type="presParOf" srcId="{2156BDA4-D755-45A3-B6E1-03E345C48250}" destId="{24BBC588-691C-4FB5-9946-E60280BA0B83}" srcOrd="4" destOrd="0" presId="urn:microsoft.com/office/officeart/2005/8/layout/vList2"/>
    <dgm:cxn modelId="{61E92401-37ED-49C9-88E3-69B1021BD3E2}" type="presParOf" srcId="{2156BDA4-D755-45A3-B6E1-03E345C48250}" destId="{1B65FD29-C11C-46BD-A089-85BE9BB588BC}" srcOrd="5" destOrd="0" presId="urn:microsoft.com/office/officeart/2005/8/layout/vList2"/>
    <dgm:cxn modelId="{260571A4-2FE7-4F12-87C0-56AD7DC3D695}" type="presParOf" srcId="{2156BDA4-D755-45A3-B6E1-03E345C48250}" destId="{218BCDC9-20AF-4AE9-8FCA-730660FAD8A2}" srcOrd="6" destOrd="0" presId="urn:microsoft.com/office/officeart/2005/8/layout/vList2"/>
    <dgm:cxn modelId="{5971D223-3E16-46C9-9D81-0249652D3923}" type="presParOf" srcId="{2156BDA4-D755-45A3-B6E1-03E345C48250}" destId="{8B9ECDC0-5D98-4984-9569-AE8DFC925189}" srcOrd="7" destOrd="0" presId="urn:microsoft.com/office/officeart/2005/8/layout/vList2"/>
    <dgm:cxn modelId="{7E16685D-F496-410E-9900-680099C7C585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39AFC-00BE-4A13-844D-E85E9536B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83FE0-DD35-4337-9C6C-819A5F48758A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9ED95637-393E-42D2-A5AF-F031241B5110}" type="par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C7DC4C-3044-4AA0-A901-311D8A957FAE}" type="sibTrans" cxnId="{58D6C64F-71CF-4CAF-853B-8B598E355CBD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7BCAC5FE-B4CD-46A3-A106-2EE3FE5E3A30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D1E47178-0BB3-411A-9C78-EE6EB0F920AD}" type="par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CEA070-4D0F-4BA8-84A4-8A60D139E876}" type="sibTrans" cxnId="{12C4FCD3-DB06-4BA4-B5D3-0ED51AE373E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C7EF54-6CDE-4690-A08C-9C107569EA13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2FA8D9B5-1C16-4299-B21F-E908FE8ECB50}" type="par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4256DD95-0CF0-4A9E-A7FF-876C50884443}" type="sibTrans" cxnId="{92ED264D-51E8-4B85-A7D5-0DA4AAC168D3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EF00866-8D98-4079-BA72-1C7645E45BA6}">
      <dgm:prSet custT="1"/>
      <dgm:spPr/>
      <dgm:t>
        <a:bodyPr/>
        <a:lstStyle/>
        <a:p>
          <a:pPr rtl="0"/>
          <a:r>
            <a:rPr lang="ru-RU" sz="2000" b="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000" b="0" dirty="0">
            <a:latin typeface="Arial" pitchFamily="34" charset="0"/>
            <a:cs typeface="Arial" pitchFamily="34" charset="0"/>
          </a:endParaRPr>
        </a:p>
      </dgm:t>
    </dgm:pt>
    <dgm:pt modelId="{7359AB25-902F-4AF1-9ECF-6CDDDB100546}" type="par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908D502C-DBF2-4C70-962B-CC57B1DFD7D1}" type="sibTrans" cxnId="{19DB6FA6-8D49-44DC-9A1E-AEB5882AA281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2F5F753C-D837-441B-806E-EFA06E33125E}" type="pres">
      <dgm:prSet presAssocID="{84C39AFC-00BE-4A13-844D-E85E9536B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8377D-3922-42DF-8369-39ECD7F427D8}" type="pres">
      <dgm:prSet presAssocID="{01B83FE0-DD35-4337-9C6C-819A5F48758A}" presName="parentText" presStyleLbl="node1" presStyleIdx="0" presStyleCnt="4" custLinFactY="383212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5203B-A179-4D94-9709-33767BE5F7B0}" type="pres">
      <dgm:prSet presAssocID="{FDC7DC4C-3044-4AA0-A901-311D8A957FAE}" presName="spacer" presStyleCnt="0"/>
      <dgm:spPr/>
    </dgm:pt>
    <dgm:pt modelId="{4CA5769E-245D-458D-AF83-50B01101D3D7}" type="pres">
      <dgm:prSet presAssocID="{7BCAC5FE-B4CD-46A3-A106-2EE3FE5E3A30}" presName="parentText" presStyleLbl="node1" presStyleIdx="1" presStyleCnt="4" custLinFactY="-100000" custLinFactNeighborY="-118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0719A-1E78-4DEB-85BB-7E250BDCD67C}" type="pres">
      <dgm:prSet presAssocID="{B9CEA070-4D0F-4BA8-84A4-8A60D139E876}" presName="spacer" presStyleCnt="0"/>
      <dgm:spPr/>
    </dgm:pt>
    <dgm:pt modelId="{EE10E463-673C-4E89-BB71-83D8C5ADF0CF}" type="pres">
      <dgm:prSet presAssocID="{F2C7EF54-6CDE-4690-A08C-9C107569EA13}" presName="parentText" presStyleLbl="node1" presStyleIdx="2" presStyleCnt="4" custScaleY="190381" custLinFactY="-100000" custLinFactNeighborY="-162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A2A0-E81C-4D37-BC1E-2A9571ED0067}" type="pres">
      <dgm:prSet presAssocID="{4256DD95-0CF0-4A9E-A7FF-876C50884443}" presName="spacer" presStyleCnt="0"/>
      <dgm:spPr/>
    </dgm:pt>
    <dgm:pt modelId="{038AC2C6-75AA-433C-BF70-7CF5CCB69053}" type="pres">
      <dgm:prSet presAssocID="{0EF00866-8D98-4079-BA72-1C7645E45BA6}" presName="parentText" presStyleLbl="node1" presStyleIdx="3" presStyleCnt="4" custLinFactY="-100000" custLinFactNeighborY="-121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D6C64F-71CF-4CAF-853B-8B598E355CBD}" srcId="{84C39AFC-00BE-4A13-844D-E85E9536B52A}" destId="{01B83FE0-DD35-4337-9C6C-819A5F48758A}" srcOrd="0" destOrd="0" parTransId="{9ED95637-393E-42D2-A5AF-F031241B5110}" sibTransId="{FDC7DC4C-3044-4AA0-A901-311D8A957FAE}"/>
    <dgm:cxn modelId="{A15B02F0-1B40-4734-A337-5C1E4A3619E1}" type="presOf" srcId="{84C39AFC-00BE-4A13-844D-E85E9536B52A}" destId="{2F5F753C-D837-441B-806E-EFA06E33125E}" srcOrd="0" destOrd="0" presId="urn:microsoft.com/office/officeart/2005/8/layout/vList2"/>
    <dgm:cxn modelId="{49F705EE-9274-484B-9705-10E608E0BF49}" type="presOf" srcId="{7BCAC5FE-B4CD-46A3-A106-2EE3FE5E3A30}" destId="{4CA5769E-245D-458D-AF83-50B01101D3D7}" srcOrd="0" destOrd="0" presId="urn:microsoft.com/office/officeart/2005/8/layout/vList2"/>
    <dgm:cxn modelId="{92ED264D-51E8-4B85-A7D5-0DA4AAC168D3}" srcId="{84C39AFC-00BE-4A13-844D-E85E9536B52A}" destId="{F2C7EF54-6CDE-4690-A08C-9C107569EA13}" srcOrd="2" destOrd="0" parTransId="{2FA8D9B5-1C16-4299-B21F-E908FE8ECB50}" sibTransId="{4256DD95-0CF0-4A9E-A7FF-876C50884443}"/>
    <dgm:cxn modelId="{39AD2813-7742-4C4D-9EB2-6FABF082AF33}" type="presOf" srcId="{01B83FE0-DD35-4337-9C6C-819A5F48758A}" destId="{7B38377D-3922-42DF-8369-39ECD7F427D8}" srcOrd="0" destOrd="0" presId="urn:microsoft.com/office/officeart/2005/8/layout/vList2"/>
    <dgm:cxn modelId="{19DB6FA6-8D49-44DC-9A1E-AEB5882AA281}" srcId="{84C39AFC-00BE-4A13-844D-E85E9536B52A}" destId="{0EF00866-8D98-4079-BA72-1C7645E45BA6}" srcOrd="3" destOrd="0" parTransId="{7359AB25-902F-4AF1-9ECF-6CDDDB100546}" sibTransId="{908D502C-DBF2-4C70-962B-CC57B1DFD7D1}"/>
    <dgm:cxn modelId="{12C4FCD3-DB06-4BA4-B5D3-0ED51AE373E1}" srcId="{84C39AFC-00BE-4A13-844D-E85E9536B52A}" destId="{7BCAC5FE-B4CD-46A3-A106-2EE3FE5E3A30}" srcOrd="1" destOrd="0" parTransId="{D1E47178-0BB3-411A-9C78-EE6EB0F920AD}" sibTransId="{B9CEA070-4D0F-4BA8-84A4-8A60D139E876}"/>
    <dgm:cxn modelId="{F32F9051-7EAD-4298-A529-4A22210A7778}" type="presOf" srcId="{F2C7EF54-6CDE-4690-A08C-9C107569EA13}" destId="{EE10E463-673C-4E89-BB71-83D8C5ADF0CF}" srcOrd="0" destOrd="0" presId="urn:microsoft.com/office/officeart/2005/8/layout/vList2"/>
    <dgm:cxn modelId="{CEE6F127-6694-4078-99D8-6117BFAD8AAE}" type="presOf" srcId="{0EF00866-8D98-4079-BA72-1C7645E45BA6}" destId="{038AC2C6-75AA-433C-BF70-7CF5CCB69053}" srcOrd="0" destOrd="0" presId="urn:microsoft.com/office/officeart/2005/8/layout/vList2"/>
    <dgm:cxn modelId="{996F745E-592D-4C8E-AC84-1E1FB2E452FB}" type="presParOf" srcId="{2F5F753C-D837-441B-806E-EFA06E33125E}" destId="{7B38377D-3922-42DF-8369-39ECD7F427D8}" srcOrd="0" destOrd="0" presId="urn:microsoft.com/office/officeart/2005/8/layout/vList2"/>
    <dgm:cxn modelId="{B9C1306C-7E5A-4851-B1A5-4E8E15CD8760}" type="presParOf" srcId="{2F5F753C-D837-441B-806E-EFA06E33125E}" destId="{5975203B-A179-4D94-9709-33767BE5F7B0}" srcOrd="1" destOrd="0" presId="urn:microsoft.com/office/officeart/2005/8/layout/vList2"/>
    <dgm:cxn modelId="{A3A56E9E-215D-4311-8F0D-A9A574005C89}" type="presParOf" srcId="{2F5F753C-D837-441B-806E-EFA06E33125E}" destId="{4CA5769E-245D-458D-AF83-50B01101D3D7}" srcOrd="2" destOrd="0" presId="urn:microsoft.com/office/officeart/2005/8/layout/vList2"/>
    <dgm:cxn modelId="{98C75003-BEF4-4477-AD24-72FE0E54DB55}" type="presParOf" srcId="{2F5F753C-D837-441B-806E-EFA06E33125E}" destId="{72D0719A-1E78-4DEB-85BB-7E250BDCD67C}" srcOrd="3" destOrd="0" presId="urn:microsoft.com/office/officeart/2005/8/layout/vList2"/>
    <dgm:cxn modelId="{945A9F37-3EB2-41DE-9646-D5D8181B7BD0}" type="presParOf" srcId="{2F5F753C-D837-441B-806E-EFA06E33125E}" destId="{EE10E463-673C-4E89-BB71-83D8C5ADF0CF}" srcOrd="4" destOrd="0" presId="urn:microsoft.com/office/officeart/2005/8/layout/vList2"/>
    <dgm:cxn modelId="{39975C1F-1D2B-46C5-8987-1AC23DB05D42}" type="presParOf" srcId="{2F5F753C-D837-441B-806E-EFA06E33125E}" destId="{7A68A2A0-E81C-4D37-BC1E-2A9571ED0067}" srcOrd="5" destOrd="0" presId="urn:microsoft.com/office/officeart/2005/8/layout/vList2"/>
    <dgm:cxn modelId="{006FB4DC-A18A-4C13-8C50-60109BB7143D}" type="presParOf" srcId="{2F5F753C-D837-441B-806E-EFA06E33125E}" destId="{038AC2C6-75AA-433C-BF70-7CF5CCB690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90FA9-3C21-430F-A47F-FA3515446FD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F982042-F9C1-4420-8922-52FBEBB1CC4F}">
      <dgm:prSet phldrT="[Текст]" custT="1"/>
      <dgm:spPr/>
      <dgm:t>
        <a:bodyPr/>
        <a:lstStyle/>
        <a:p>
          <a:pPr algn="l"/>
          <a:endParaRPr lang="ru-RU" sz="1300" b="1" dirty="0" smtClean="0">
            <a:latin typeface="Calibri" pitchFamily="34" charset="0"/>
          </a:endParaRPr>
        </a:p>
        <a:p>
          <a:pPr algn="l"/>
          <a:endParaRPr lang="ru-RU" sz="1300" b="1" dirty="0" smtClean="0">
            <a:latin typeface="Calibri" pitchFamily="34" charset="0"/>
          </a:endParaRPr>
        </a:p>
        <a:p>
          <a:pPr algn="l"/>
          <a:r>
            <a:rPr lang="ru-RU" sz="1300" b="1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300" b="1" dirty="0" smtClean="0">
              <a:latin typeface="Calibri" pitchFamily="34" charset="0"/>
            </a:rPr>
          </a:br>
          <a:r>
            <a:rPr lang="ru-RU" sz="1300" b="1" dirty="0" smtClean="0">
              <a:latin typeface="Calibri" pitchFamily="34" charset="0"/>
            </a:rPr>
            <a:t>с взрослым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 Манипулирование с </a:t>
          </a:r>
          <a:r>
            <a:rPr lang="ru-RU" sz="1300" b="1" dirty="0" err="1" smtClean="0">
              <a:latin typeface="Calibri" pitchFamily="34" charset="0"/>
            </a:rPr>
            <a:t>пред-метами</a:t>
          </a:r>
          <a:r>
            <a:rPr lang="ru-RU" sz="1300" b="1" dirty="0" smtClean="0">
              <a:latin typeface="Calibri" pitchFamily="34" charset="0"/>
            </a:rPr>
            <a:t> и познавательно-исследовательские действия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Двигательная активность</a:t>
          </a:r>
          <a:br>
            <a:rPr lang="ru-RU" sz="1300" b="1" dirty="0" smtClean="0">
              <a:latin typeface="Calibri" pitchFamily="34" charset="0"/>
            </a:rPr>
          </a:br>
          <a:r>
            <a:rPr lang="ru-RU" sz="1300" b="1" dirty="0" smtClean="0">
              <a:latin typeface="Calibri" pitchFamily="34" charset="0"/>
            </a:rPr>
            <a:t>и тактильно-двигательные игры</a:t>
          </a:r>
          <a:endParaRPr lang="ru-RU" sz="1300" b="1" dirty="0">
            <a:latin typeface="Calibri" pitchFamily="34" charset="0"/>
          </a:endParaRPr>
        </a:p>
      </dgm:t>
    </dgm:pt>
    <dgm:pt modelId="{A863B747-B49B-487F-A21F-523A9B836800}" type="parTrans" cxnId="{A9A4D7A8-F3A0-47BA-8C26-66B34CA3E9AB}">
      <dgm:prSet/>
      <dgm:spPr/>
      <dgm:t>
        <a:bodyPr/>
        <a:lstStyle/>
        <a:p>
          <a:endParaRPr lang="ru-RU"/>
        </a:p>
      </dgm:t>
    </dgm:pt>
    <dgm:pt modelId="{C9399749-B234-4069-A7FE-CC053B8C9ED6}" type="sibTrans" cxnId="{A9A4D7A8-F3A0-47BA-8C26-66B34CA3E9AB}">
      <dgm:prSet/>
      <dgm:spPr/>
      <dgm:t>
        <a:bodyPr/>
        <a:lstStyle/>
        <a:p>
          <a:endParaRPr lang="ru-RU"/>
        </a:p>
      </dgm:t>
    </dgm:pt>
    <dgm:pt modelId="{B4881BDA-8267-4A5F-B39B-D1A063CC77C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900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endParaRPr lang="ru-RU" sz="900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Экспериментирование</a:t>
          </a:r>
          <a:br>
            <a:rPr lang="ru-RU" sz="1100" b="1" dirty="0" smtClean="0">
              <a:latin typeface="Calibri" pitchFamily="34" charset="0"/>
            </a:rPr>
          </a:br>
          <a:r>
            <a:rPr lang="ru-RU" sz="1100" b="1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100" b="1" dirty="0">
            <a:latin typeface="Calibri" pitchFamily="34" charset="0"/>
          </a:endParaRPr>
        </a:p>
      </dgm:t>
    </dgm:pt>
    <dgm:pt modelId="{2F8F0DA4-C8E8-42C0-9D1B-66CA850C1B3D}" type="parTrans" cxnId="{4DFBBD45-3602-4AE2-87BC-5468AF42D215}">
      <dgm:prSet/>
      <dgm:spPr/>
      <dgm:t>
        <a:bodyPr/>
        <a:lstStyle/>
        <a:p>
          <a:endParaRPr lang="ru-RU"/>
        </a:p>
      </dgm:t>
    </dgm:pt>
    <dgm:pt modelId="{ECDC85AF-D658-49FC-8B8E-06D18E2F1D98}" type="sibTrans" cxnId="{4DFBBD45-3602-4AE2-87BC-5468AF42D215}">
      <dgm:prSet/>
      <dgm:spPr/>
      <dgm:t>
        <a:bodyPr/>
        <a:lstStyle/>
        <a:p>
          <a:endParaRPr lang="ru-RU"/>
        </a:p>
      </dgm:t>
    </dgm:pt>
    <dgm:pt modelId="{69B1BC6A-F50F-4596-A661-7DE32EA524F5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endParaRPr lang="ru-RU" sz="2400" b="1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r>
            <a:rPr lang="ru-RU" sz="2400" b="1" dirty="0" smtClean="0">
              <a:latin typeface="Calibri" pitchFamily="34" charset="0"/>
            </a:rPr>
            <a:t>Ряд видов детской деятельности</a:t>
          </a:r>
        </a:p>
      </dgm:t>
    </dgm:pt>
    <dgm:pt modelId="{73C0F08E-12EF-46CF-82FF-E5FFF0656D56}" type="parTrans" cxnId="{8C660385-CCC7-44A0-979F-B588853ABD81}">
      <dgm:prSet/>
      <dgm:spPr/>
      <dgm:t>
        <a:bodyPr/>
        <a:lstStyle/>
        <a:p>
          <a:endParaRPr lang="ru-RU"/>
        </a:p>
      </dgm:t>
    </dgm:pt>
    <dgm:pt modelId="{B0084C10-3E88-4406-B5FD-E3128F8DD39F}" type="sibTrans" cxnId="{8C660385-CCC7-44A0-979F-B588853ABD81}">
      <dgm:prSet/>
      <dgm:spPr/>
      <dgm:t>
        <a:bodyPr/>
        <a:lstStyle/>
        <a:p>
          <a:endParaRPr lang="ru-RU"/>
        </a:p>
      </dgm:t>
    </dgm:pt>
    <dgm:pt modelId="{53CACEE0-B064-43EB-8E81-970FAD226FB8}" type="pres">
      <dgm:prSet presAssocID="{13590FA9-3C21-430F-A47F-FA3515446FDA}" presName="Name0" presStyleCnt="0">
        <dgm:presLayoutVars>
          <dgm:dir/>
          <dgm:resizeHandles val="exact"/>
        </dgm:presLayoutVars>
      </dgm:prSet>
      <dgm:spPr/>
    </dgm:pt>
    <dgm:pt modelId="{6F0D62C9-01DA-4299-9B69-6BD49A6D34C0}" type="pres">
      <dgm:prSet presAssocID="{13590FA9-3C21-430F-A47F-FA3515446FDA}" presName="bkgdShp" presStyleLbl="alignAccFollowNode1" presStyleIdx="0" presStyleCnt="1"/>
      <dgm:spPr/>
    </dgm:pt>
    <dgm:pt modelId="{03E552B4-2937-4039-8FC8-F90CA2518B0C}" type="pres">
      <dgm:prSet presAssocID="{13590FA9-3C21-430F-A47F-FA3515446FDA}" presName="linComp" presStyleCnt="0"/>
      <dgm:spPr/>
    </dgm:pt>
    <dgm:pt modelId="{4873ECD9-E205-44D0-95F8-9D3DBD495981}" type="pres">
      <dgm:prSet presAssocID="{EF982042-F9C1-4420-8922-52FBEBB1CC4F}" presName="compNode" presStyleCnt="0"/>
      <dgm:spPr/>
    </dgm:pt>
    <dgm:pt modelId="{1A894428-79CB-423C-BB4D-30A6C3E77BCE}" type="pres">
      <dgm:prSet presAssocID="{EF982042-F9C1-4420-8922-52FBEBB1CC4F}" presName="node" presStyleLbl="node1" presStyleIdx="0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4ADE-628E-4169-B7F9-2A2F81C4F94D}" type="pres">
      <dgm:prSet presAssocID="{EF982042-F9C1-4420-8922-52FBEBB1CC4F}" presName="invisiNode" presStyleLbl="node1" presStyleIdx="0" presStyleCnt="3"/>
      <dgm:spPr/>
    </dgm:pt>
    <dgm:pt modelId="{EFF86632-F075-422D-A5F0-BA26FE2CFA75}" type="pres">
      <dgm:prSet presAssocID="{EF982042-F9C1-4420-8922-52FBEBB1CC4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9E37DD-4998-4BF3-9F17-687C889A11A7}" type="pres">
      <dgm:prSet presAssocID="{C9399749-B234-4069-A7FE-CC053B8C9E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5BC70F-FA51-4927-A137-C13F60649B8D}" type="pres">
      <dgm:prSet presAssocID="{B4881BDA-8267-4A5F-B39B-D1A063CC77CA}" presName="compNode" presStyleCnt="0"/>
      <dgm:spPr/>
    </dgm:pt>
    <dgm:pt modelId="{51541D23-952B-4D22-B39C-31786E038924}" type="pres">
      <dgm:prSet presAssocID="{B4881BDA-8267-4A5F-B39B-D1A063CC77CA}" presName="node" presStyleLbl="node1" presStyleIdx="1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0836-B2A4-41EB-9E73-1B9F9850BD97}" type="pres">
      <dgm:prSet presAssocID="{B4881BDA-8267-4A5F-B39B-D1A063CC77CA}" presName="invisiNode" presStyleLbl="node1" presStyleIdx="1" presStyleCnt="3"/>
      <dgm:spPr/>
    </dgm:pt>
    <dgm:pt modelId="{A9DC371F-F86A-4FCC-A5AC-A91CED73D335}" type="pres">
      <dgm:prSet presAssocID="{B4881BDA-8267-4A5F-B39B-D1A063CC77C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F6B771-BEB7-44A4-91AC-1CA6C263E81C}" type="pres">
      <dgm:prSet presAssocID="{ECDC85AF-D658-49FC-8B8E-06D18E2F1D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AF7534-704A-48CB-A511-F7F252A9F3A7}" type="pres">
      <dgm:prSet presAssocID="{69B1BC6A-F50F-4596-A661-7DE32EA524F5}" presName="compNode" presStyleCnt="0"/>
      <dgm:spPr/>
    </dgm:pt>
    <dgm:pt modelId="{9F34CAC0-CB82-4436-B173-B3BD25665D1E}" type="pres">
      <dgm:prSet presAssocID="{69B1BC6A-F50F-4596-A661-7DE32EA524F5}" presName="node" presStyleLbl="node1" presStyleIdx="2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2D41-3125-4E44-8D0D-ACBABE168383}" type="pres">
      <dgm:prSet presAssocID="{69B1BC6A-F50F-4596-A661-7DE32EA524F5}" presName="invisiNode" presStyleLbl="node1" presStyleIdx="2" presStyleCnt="3"/>
      <dgm:spPr/>
    </dgm:pt>
    <dgm:pt modelId="{AC6D28BA-13B8-447C-BB0C-C95CAFF52532}" type="pres">
      <dgm:prSet presAssocID="{69B1BC6A-F50F-4596-A661-7DE32EA524F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88F751A-E18B-4FDF-B0EC-60FDC0B78786}" type="presOf" srcId="{B4881BDA-8267-4A5F-B39B-D1A063CC77CA}" destId="{51541D23-952B-4D22-B39C-31786E038924}" srcOrd="0" destOrd="0" presId="urn:microsoft.com/office/officeart/2005/8/layout/pList2"/>
    <dgm:cxn modelId="{4DFBBD45-3602-4AE2-87BC-5468AF42D215}" srcId="{13590FA9-3C21-430F-A47F-FA3515446FDA}" destId="{B4881BDA-8267-4A5F-B39B-D1A063CC77CA}" srcOrd="1" destOrd="0" parTransId="{2F8F0DA4-C8E8-42C0-9D1B-66CA850C1B3D}" sibTransId="{ECDC85AF-D658-49FC-8B8E-06D18E2F1D98}"/>
    <dgm:cxn modelId="{D3EBD5BD-0076-4D41-BD3B-5D83ED3C7F11}" type="presOf" srcId="{69B1BC6A-F50F-4596-A661-7DE32EA524F5}" destId="{9F34CAC0-CB82-4436-B173-B3BD25665D1E}" srcOrd="0" destOrd="0" presId="urn:microsoft.com/office/officeart/2005/8/layout/pList2"/>
    <dgm:cxn modelId="{3494D45A-B36D-4EA6-9E94-CA4290DB4CC9}" type="presOf" srcId="{EF982042-F9C1-4420-8922-52FBEBB1CC4F}" destId="{1A894428-79CB-423C-BB4D-30A6C3E77BCE}" srcOrd="0" destOrd="0" presId="urn:microsoft.com/office/officeart/2005/8/layout/pList2"/>
    <dgm:cxn modelId="{8C660385-CCC7-44A0-979F-B588853ABD81}" srcId="{13590FA9-3C21-430F-A47F-FA3515446FDA}" destId="{69B1BC6A-F50F-4596-A661-7DE32EA524F5}" srcOrd="2" destOrd="0" parTransId="{73C0F08E-12EF-46CF-82FF-E5FFF0656D56}" sibTransId="{B0084C10-3E88-4406-B5FD-E3128F8DD39F}"/>
    <dgm:cxn modelId="{298B70D1-7080-456B-919D-C190FC840F2B}" type="presOf" srcId="{C9399749-B234-4069-A7FE-CC053B8C9ED6}" destId="{C09E37DD-4998-4BF3-9F17-687C889A11A7}" srcOrd="0" destOrd="0" presId="urn:microsoft.com/office/officeart/2005/8/layout/pList2"/>
    <dgm:cxn modelId="{9821E549-F7EF-4502-B90C-F127A8FDD6AF}" type="presOf" srcId="{13590FA9-3C21-430F-A47F-FA3515446FDA}" destId="{53CACEE0-B064-43EB-8E81-970FAD226FB8}" srcOrd="0" destOrd="0" presId="urn:microsoft.com/office/officeart/2005/8/layout/pList2"/>
    <dgm:cxn modelId="{A9A4D7A8-F3A0-47BA-8C26-66B34CA3E9AB}" srcId="{13590FA9-3C21-430F-A47F-FA3515446FDA}" destId="{EF982042-F9C1-4420-8922-52FBEBB1CC4F}" srcOrd="0" destOrd="0" parTransId="{A863B747-B49B-487F-A21F-523A9B836800}" sibTransId="{C9399749-B234-4069-A7FE-CC053B8C9ED6}"/>
    <dgm:cxn modelId="{BF311E67-778B-4B4B-8C91-2F07E032A2B9}" type="presOf" srcId="{ECDC85AF-D658-49FC-8B8E-06D18E2F1D98}" destId="{89F6B771-BEB7-44A4-91AC-1CA6C263E81C}" srcOrd="0" destOrd="0" presId="urn:microsoft.com/office/officeart/2005/8/layout/pList2"/>
    <dgm:cxn modelId="{32EEE347-609F-4447-9E44-2CE1DDA89AE8}" type="presParOf" srcId="{53CACEE0-B064-43EB-8E81-970FAD226FB8}" destId="{6F0D62C9-01DA-4299-9B69-6BD49A6D34C0}" srcOrd="0" destOrd="0" presId="urn:microsoft.com/office/officeart/2005/8/layout/pList2"/>
    <dgm:cxn modelId="{8AFEDF12-804F-40E2-9375-84F086C5CC61}" type="presParOf" srcId="{53CACEE0-B064-43EB-8E81-970FAD226FB8}" destId="{03E552B4-2937-4039-8FC8-F90CA2518B0C}" srcOrd="1" destOrd="0" presId="urn:microsoft.com/office/officeart/2005/8/layout/pList2"/>
    <dgm:cxn modelId="{9F12336D-4ABD-4B6E-B555-4AE259C453BD}" type="presParOf" srcId="{03E552B4-2937-4039-8FC8-F90CA2518B0C}" destId="{4873ECD9-E205-44D0-95F8-9D3DBD495981}" srcOrd="0" destOrd="0" presId="urn:microsoft.com/office/officeart/2005/8/layout/pList2"/>
    <dgm:cxn modelId="{6137C471-E178-455B-843D-E29A54B0E151}" type="presParOf" srcId="{4873ECD9-E205-44D0-95F8-9D3DBD495981}" destId="{1A894428-79CB-423C-BB4D-30A6C3E77BCE}" srcOrd="0" destOrd="0" presId="urn:microsoft.com/office/officeart/2005/8/layout/pList2"/>
    <dgm:cxn modelId="{32BAA26B-AB78-4778-9F3E-6EC02669743C}" type="presParOf" srcId="{4873ECD9-E205-44D0-95F8-9D3DBD495981}" destId="{D89F4ADE-628E-4169-B7F9-2A2F81C4F94D}" srcOrd="1" destOrd="0" presId="urn:microsoft.com/office/officeart/2005/8/layout/pList2"/>
    <dgm:cxn modelId="{ABFC490F-C67F-4914-AF76-EEDD24DFFFB7}" type="presParOf" srcId="{4873ECD9-E205-44D0-95F8-9D3DBD495981}" destId="{EFF86632-F075-422D-A5F0-BA26FE2CFA75}" srcOrd="2" destOrd="0" presId="urn:microsoft.com/office/officeart/2005/8/layout/pList2"/>
    <dgm:cxn modelId="{6B39CFB2-550C-4968-8588-79EAABE0F01E}" type="presParOf" srcId="{03E552B4-2937-4039-8FC8-F90CA2518B0C}" destId="{C09E37DD-4998-4BF3-9F17-687C889A11A7}" srcOrd="1" destOrd="0" presId="urn:microsoft.com/office/officeart/2005/8/layout/pList2"/>
    <dgm:cxn modelId="{5B57B330-B83A-4A7D-8AC9-DB6F4D402C1C}" type="presParOf" srcId="{03E552B4-2937-4039-8FC8-F90CA2518B0C}" destId="{CD5BC70F-FA51-4927-A137-C13F60649B8D}" srcOrd="2" destOrd="0" presId="urn:microsoft.com/office/officeart/2005/8/layout/pList2"/>
    <dgm:cxn modelId="{A9D12049-5E25-4635-B7C8-14E3D031AABE}" type="presParOf" srcId="{CD5BC70F-FA51-4927-A137-C13F60649B8D}" destId="{51541D23-952B-4D22-B39C-31786E038924}" srcOrd="0" destOrd="0" presId="urn:microsoft.com/office/officeart/2005/8/layout/pList2"/>
    <dgm:cxn modelId="{E78C4B1A-411F-4254-B40D-2B46D6C2C84D}" type="presParOf" srcId="{CD5BC70F-FA51-4927-A137-C13F60649B8D}" destId="{52D80836-B2A4-41EB-9E73-1B9F9850BD97}" srcOrd="1" destOrd="0" presId="urn:microsoft.com/office/officeart/2005/8/layout/pList2"/>
    <dgm:cxn modelId="{0FEDAB6E-BA16-4C4D-9AFA-CCBAF69F013E}" type="presParOf" srcId="{CD5BC70F-FA51-4927-A137-C13F60649B8D}" destId="{A9DC371F-F86A-4FCC-A5AC-A91CED73D335}" srcOrd="2" destOrd="0" presId="urn:microsoft.com/office/officeart/2005/8/layout/pList2"/>
    <dgm:cxn modelId="{D6E19312-6E1D-49ED-9CFA-E8E8E92E9ADB}" type="presParOf" srcId="{03E552B4-2937-4039-8FC8-F90CA2518B0C}" destId="{89F6B771-BEB7-44A4-91AC-1CA6C263E81C}" srcOrd="3" destOrd="0" presId="urn:microsoft.com/office/officeart/2005/8/layout/pList2"/>
    <dgm:cxn modelId="{0D3AE856-9E90-4374-B379-A10F01E64975}" type="presParOf" srcId="{03E552B4-2937-4039-8FC8-F90CA2518B0C}" destId="{17AF7534-704A-48CB-A511-F7F252A9F3A7}" srcOrd="4" destOrd="0" presId="urn:microsoft.com/office/officeart/2005/8/layout/pList2"/>
    <dgm:cxn modelId="{1D6ACD2B-53DD-45D6-88EA-915FFF124818}" type="presParOf" srcId="{17AF7534-704A-48CB-A511-F7F252A9F3A7}" destId="{9F34CAC0-CB82-4436-B173-B3BD25665D1E}" srcOrd="0" destOrd="0" presId="urn:microsoft.com/office/officeart/2005/8/layout/pList2"/>
    <dgm:cxn modelId="{6DBFD2EE-C786-4617-8E33-AFF3B36B598E}" type="presParOf" srcId="{17AF7534-704A-48CB-A511-F7F252A9F3A7}" destId="{BE652D41-3125-4E44-8D0D-ACBABE168383}" srcOrd="1" destOrd="0" presId="urn:microsoft.com/office/officeart/2005/8/layout/pList2"/>
    <dgm:cxn modelId="{93075926-C536-49B9-8B59-A2D9E24A7370}" type="presParOf" srcId="{17AF7534-704A-48CB-A511-F7F252A9F3A7}" destId="{AC6D28BA-13B8-447C-BB0C-C95CAFF5253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Игровая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FEDAF61-4CE9-437B-BD67-39F45D66F44F}" type="parTrans" cxnId="{619236CB-39EE-4340-A66C-075F355470AC}">
      <dgm:prSet/>
      <dgm:spPr/>
      <dgm:t>
        <a:bodyPr/>
        <a:lstStyle/>
        <a:p>
          <a:endParaRPr lang="ru-RU"/>
        </a:p>
      </dgm:t>
    </dgm:pt>
    <dgm:pt modelId="{F2F3DDF3-4B43-414A-AEF0-537B5A0AB148}" type="sibTrans" cxnId="{619236CB-39EE-4340-A66C-075F355470AC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B23-21BE-4A74-9B96-B08DA74C5CAD}" type="pres">
      <dgm:prSet presAssocID="{1FEDAF61-4CE9-437B-BD67-39F45D66F44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24033BD-B766-4E1A-B8E5-5A7D8D5893EB}" type="pres">
      <dgm:prSet presAssocID="{5148F446-849D-48C5-B908-9059CE129AE7}" presName="childText" presStyleLbl="bgAcc1" presStyleIdx="2" presStyleCnt="3" custScaleX="21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5B828C-D052-4D55-B40D-92C30746FC35}" type="presOf" srcId="{3F6DCD3B-FC7B-4529-8C31-DF36D7E8363D}" destId="{76F9942F-226E-44AF-96D2-65D277366096}" srcOrd="0" destOrd="0" presId="urn:microsoft.com/office/officeart/2005/8/layout/hierarchy3"/>
    <dgm:cxn modelId="{A1897AAD-E216-460A-BB80-BF2A4EEA399F}" type="presOf" srcId="{BD3D1612-1245-4D8F-956E-217319DB91C4}" destId="{34639101-E28C-4150-98AB-717A8B1FE58E}" srcOrd="0" destOrd="0" presId="urn:microsoft.com/office/officeart/2005/8/layout/hierarchy3"/>
    <dgm:cxn modelId="{1F7FDDA5-4A2D-42A3-ACCF-C1455E4143BB}" type="presOf" srcId="{5148F446-849D-48C5-B908-9059CE129AE7}" destId="{324033BD-B766-4E1A-B8E5-5A7D8D5893EB}" srcOrd="0" destOrd="0" presId="urn:microsoft.com/office/officeart/2005/8/layout/hierarchy3"/>
    <dgm:cxn modelId="{3A81FD23-D777-4662-9114-19480301802B}" type="presOf" srcId="{398176C2-17E7-4A9C-A205-731AB69D4A93}" destId="{FC6393E0-8A1C-4C20-91CB-B432A2B22550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F42BC7A1-FCA0-4EC5-902D-D72D64B1C9B8}" type="presOf" srcId="{790C0259-0E13-422D-86AA-C6AEEAE5A4C5}" destId="{03DB3585-4966-4384-B92B-36A4C2FA126E}" srcOrd="0" destOrd="0" presId="urn:microsoft.com/office/officeart/2005/8/layout/hierarchy3"/>
    <dgm:cxn modelId="{AF21E69E-6FB9-4775-BACB-A907E334F7DB}" type="presOf" srcId="{1FEDAF61-4CE9-437B-BD67-39F45D66F44F}" destId="{6D65AB23-21BE-4A74-9B96-B08DA74C5CAD}" srcOrd="0" destOrd="0" presId="urn:microsoft.com/office/officeart/2005/8/layout/hierarchy3"/>
    <dgm:cxn modelId="{652BA119-1E27-4358-9E94-18460FD53F54}" type="presOf" srcId="{CD609820-82E3-40CC-A272-B1A4BA6951A3}" destId="{D8C50267-EC82-4E7C-856B-F75197FBEB58}" srcOrd="0" destOrd="0" presId="urn:microsoft.com/office/officeart/2005/8/layout/hierarchy3"/>
    <dgm:cxn modelId="{62527F41-C453-403A-833C-E2D589586BAF}" type="presOf" srcId="{398176C2-17E7-4A9C-A205-731AB69D4A93}" destId="{B13808B5-1BC2-4F07-8F83-39966228D918}" srcOrd="1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561E8C70-0DFB-4426-9350-BEDCC29B95DF}" type="presOf" srcId="{068E53E1-10C2-4FB5-8621-5A4FC7788022}" destId="{985737AB-C7D0-4F24-9AF9-8A0F4B82E795}" srcOrd="0" destOrd="0" presId="urn:microsoft.com/office/officeart/2005/8/layout/hierarchy3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3B184CE9-28C3-47C0-A0F3-FD6D8F1D473F}" type="presParOf" srcId="{985737AB-C7D0-4F24-9AF9-8A0F4B82E795}" destId="{3653E4C9-124C-4238-A12D-1889064E9B74}" srcOrd="0" destOrd="0" presId="urn:microsoft.com/office/officeart/2005/8/layout/hierarchy3"/>
    <dgm:cxn modelId="{698DEAC1-31A0-447C-BEFD-E9D22CE1A91D}" type="presParOf" srcId="{3653E4C9-124C-4238-A12D-1889064E9B74}" destId="{E6B32ECF-B095-4062-A5D3-F8A51AAA06B4}" srcOrd="0" destOrd="0" presId="urn:microsoft.com/office/officeart/2005/8/layout/hierarchy3"/>
    <dgm:cxn modelId="{CBDC0B87-8B60-4ABD-9E9F-FEAF627BC7CB}" type="presParOf" srcId="{E6B32ECF-B095-4062-A5D3-F8A51AAA06B4}" destId="{FC6393E0-8A1C-4C20-91CB-B432A2B22550}" srcOrd="0" destOrd="0" presId="urn:microsoft.com/office/officeart/2005/8/layout/hierarchy3"/>
    <dgm:cxn modelId="{890FC103-3AE8-4830-8F48-F29E41596E19}" type="presParOf" srcId="{E6B32ECF-B095-4062-A5D3-F8A51AAA06B4}" destId="{B13808B5-1BC2-4F07-8F83-39966228D918}" srcOrd="1" destOrd="0" presId="urn:microsoft.com/office/officeart/2005/8/layout/hierarchy3"/>
    <dgm:cxn modelId="{E39B6FFF-A9AF-4AAF-A5EA-05EAE5AAB722}" type="presParOf" srcId="{3653E4C9-124C-4238-A12D-1889064E9B74}" destId="{194A3F71-61F5-4953-AD0B-541BAEA4AC69}" srcOrd="1" destOrd="0" presId="urn:microsoft.com/office/officeart/2005/8/layout/hierarchy3"/>
    <dgm:cxn modelId="{99B1E016-EEEB-43C0-A2ED-61CBF28DF909}" type="presParOf" srcId="{194A3F71-61F5-4953-AD0B-541BAEA4AC69}" destId="{D8C50267-EC82-4E7C-856B-F75197FBEB58}" srcOrd="0" destOrd="0" presId="urn:microsoft.com/office/officeart/2005/8/layout/hierarchy3"/>
    <dgm:cxn modelId="{BF5B89C5-B58B-4A37-9C29-773E43C75003}" type="presParOf" srcId="{194A3F71-61F5-4953-AD0B-541BAEA4AC69}" destId="{03DB3585-4966-4384-B92B-36A4C2FA126E}" srcOrd="1" destOrd="0" presId="urn:microsoft.com/office/officeart/2005/8/layout/hierarchy3"/>
    <dgm:cxn modelId="{CC2AB1CC-DB46-42B1-B9E3-BBF766E7223C}" type="presParOf" srcId="{194A3F71-61F5-4953-AD0B-541BAEA4AC69}" destId="{76F9942F-226E-44AF-96D2-65D277366096}" srcOrd="2" destOrd="0" presId="urn:microsoft.com/office/officeart/2005/8/layout/hierarchy3"/>
    <dgm:cxn modelId="{9164140F-8EEB-4323-A7B0-B24EAE8A8BFC}" type="presParOf" srcId="{194A3F71-61F5-4953-AD0B-541BAEA4AC69}" destId="{34639101-E28C-4150-98AB-717A8B1FE58E}" srcOrd="3" destOrd="0" presId="urn:microsoft.com/office/officeart/2005/8/layout/hierarchy3"/>
    <dgm:cxn modelId="{57CEF454-5A88-40C6-BC49-F6C937F46906}" type="presParOf" srcId="{194A3F71-61F5-4953-AD0B-541BAEA4AC69}" destId="{6D65AB23-21BE-4A74-9B96-B08DA74C5CAD}" srcOrd="4" destOrd="0" presId="urn:microsoft.com/office/officeart/2005/8/layout/hierarchy3"/>
    <dgm:cxn modelId="{A1376D5D-DA89-42F3-9A6B-4F3F90A0BFA8}" type="presParOf" srcId="{194A3F71-61F5-4953-AD0B-541BAEA4AC69}" destId="{324033BD-B766-4E1A-B8E5-5A7D8D5893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0F348A4F-6AB0-4A41-97AB-1C4EE21459C8}" type="presOf" srcId="{398176C2-17E7-4A9C-A205-731AB69D4A93}" destId="{B13808B5-1BC2-4F07-8F83-39966228D918}" srcOrd="1" destOrd="0" presId="urn:microsoft.com/office/officeart/2005/8/layout/hierarchy3"/>
    <dgm:cxn modelId="{092EB8CE-7059-455F-BFFB-85EE92AFB36F}" type="presOf" srcId="{398176C2-17E7-4A9C-A205-731AB69D4A93}" destId="{FC6393E0-8A1C-4C20-91CB-B432A2B22550}" srcOrd="0" destOrd="0" presId="urn:microsoft.com/office/officeart/2005/8/layout/hierarchy3"/>
    <dgm:cxn modelId="{08470E9A-80B5-4532-897C-67E9C1360F35}" type="presOf" srcId="{CD609820-82E3-40CC-A272-B1A4BA6951A3}" destId="{D8C50267-EC82-4E7C-856B-F75197FBEB58}" srcOrd="0" destOrd="0" presId="urn:microsoft.com/office/officeart/2005/8/layout/hierarchy3"/>
    <dgm:cxn modelId="{8D3176C6-B3A6-4E48-B487-D460DC52B9BA}" type="presOf" srcId="{068E53E1-10C2-4FB5-8621-5A4FC7788022}" destId="{985737AB-C7D0-4F24-9AF9-8A0F4B82E795}" srcOrd="0" destOrd="0" presId="urn:microsoft.com/office/officeart/2005/8/layout/hierarchy3"/>
    <dgm:cxn modelId="{C5346D9F-7DEE-4ACA-AFBA-88A971CFE494}" type="presOf" srcId="{790C0259-0E13-422D-86AA-C6AEEAE5A4C5}" destId="{03DB3585-4966-4384-B92B-36A4C2FA126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A06D22EB-331A-4CFE-8641-F9432D1F9153}" type="presParOf" srcId="{985737AB-C7D0-4F24-9AF9-8A0F4B82E795}" destId="{3653E4C9-124C-4238-A12D-1889064E9B74}" srcOrd="0" destOrd="0" presId="urn:microsoft.com/office/officeart/2005/8/layout/hierarchy3"/>
    <dgm:cxn modelId="{F3D466ED-236F-412F-BB8C-C49632AC8E49}" type="presParOf" srcId="{3653E4C9-124C-4238-A12D-1889064E9B74}" destId="{E6B32ECF-B095-4062-A5D3-F8A51AAA06B4}" srcOrd="0" destOrd="0" presId="urn:microsoft.com/office/officeart/2005/8/layout/hierarchy3"/>
    <dgm:cxn modelId="{4A815164-BFC2-497A-A265-162BDFC82C57}" type="presParOf" srcId="{E6B32ECF-B095-4062-A5D3-F8A51AAA06B4}" destId="{FC6393E0-8A1C-4C20-91CB-B432A2B22550}" srcOrd="0" destOrd="0" presId="urn:microsoft.com/office/officeart/2005/8/layout/hierarchy3"/>
    <dgm:cxn modelId="{B35A29CE-1219-453F-BF3B-61AA25BDD29A}" type="presParOf" srcId="{E6B32ECF-B095-4062-A5D3-F8A51AAA06B4}" destId="{B13808B5-1BC2-4F07-8F83-39966228D918}" srcOrd="1" destOrd="0" presId="urn:microsoft.com/office/officeart/2005/8/layout/hierarchy3"/>
    <dgm:cxn modelId="{3F6D49EB-DB34-4F1D-95AF-56609F6D05F5}" type="presParOf" srcId="{3653E4C9-124C-4238-A12D-1889064E9B74}" destId="{194A3F71-61F5-4953-AD0B-541BAEA4AC69}" srcOrd="1" destOrd="0" presId="urn:microsoft.com/office/officeart/2005/8/layout/hierarchy3"/>
    <dgm:cxn modelId="{8A1D79CC-578F-4459-9ADA-CA260A365D56}" type="presParOf" srcId="{194A3F71-61F5-4953-AD0B-541BAEA4AC69}" destId="{D8C50267-EC82-4E7C-856B-F75197FBEB58}" srcOrd="0" destOrd="0" presId="urn:microsoft.com/office/officeart/2005/8/layout/hierarchy3"/>
    <dgm:cxn modelId="{34A34F70-9536-4BE8-AE99-9B68CE536AC0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75581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9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77D0A-A463-4372-9CC5-26E033CDB22B}" type="presOf" srcId="{790C0259-0E13-422D-86AA-C6AEEAE5A4C5}" destId="{03DB3585-4966-4384-B92B-36A4C2FA126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3020779C-5012-4983-9EBF-35A0F6AB9194}" type="presOf" srcId="{CD609820-82E3-40CC-A272-B1A4BA6951A3}" destId="{D8C50267-EC82-4E7C-856B-F75197FBEB58}" srcOrd="0" destOrd="0" presId="urn:microsoft.com/office/officeart/2005/8/layout/hierarchy3"/>
    <dgm:cxn modelId="{A74D96DE-18E1-4E54-A3BE-8E124DA072B6}" type="presOf" srcId="{398176C2-17E7-4A9C-A205-731AB69D4A93}" destId="{B13808B5-1BC2-4F07-8F83-39966228D918}" srcOrd="1" destOrd="0" presId="urn:microsoft.com/office/officeart/2005/8/layout/hierarchy3"/>
    <dgm:cxn modelId="{F708E5DF-D667-47DD-BE9D-684F2278B540}" type="presOf" srcId="{068E53E1-10C2-4FB5-8621-5A4FC7788022}" destId="{985737AB-C7D0-4F24-9AF9-8A0F4B82E795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781ACC06-C031-4FCC-8A88-F3A91656A8C5}" type="presOf" srcId="{398176C2-17E7-4A9C-A205-731AB69D4A93}" destId="{FC6393E0-8A1C-4C20-91CB-B432A2B22550}" srcOrd="0" destOrd="0" presId="urn:microsoft.com/office/officeart/2005/8/layout/hierarchy3"/>
    <dgm:cxn modelId="{B6F817ED-131A-423E-9F04-225285BCD28B}" type="presParOf" srcId="{985737AB-C7D0-4F24-9AF9-8A0F4B82E795}" destId="{3653E4C9-124C-4238-A12D-1889064E9B74}" srcOrd="0" destOrd="0" presId="urn:microsoft.com/office/officeart/2005/8/layout/hierarchy3"/>
    <dgm:cxn modelId="{CA197BFC-0C47-4C15-8702-0D2EEAAB74F8}" type="presParOf" srcId="{3653E4C9-124C-4238-A12D-1889064E9B74}" destId="{E6B32ECF-B095-4062-A5D3-F8A51AAA06B4}" srcOrd="0" destOrd="0" presId="urn:microsoft.com/office/officeart/2005/8/layout/hierarchy3"/>
    <dgm:cxn modelId="{8DC9386C-577C-4151-8EC9-B6340462A1A5}" type="presParOf" srcId="{E6B32ECF-B095-4062-A5D3-F8A51AAA06B4}" destId="{FC6393E0-8A1C-4C20-91CB-B432A2B22550}" srcOrd="0" destOrd="0" presId="urn:microsoft.com/office/officeart/2005/8/layout/hierarchy3"/>
    <dgm:cxn modelId="{16560EF8-FCD8-43B2-AFEE-C4E3298F4549}" type="presParOf" srcId="{E6B32ECF-B095-4062-A5D3-F8A51AAA06B4}" destId="{B13808B5-1BC2-4F07-8F83-39966228D918}" srcOrd="1" destOrd="0" presId="urn:microsoft.com/office/officeart/2005/8/layout/hierarchy3"/>
    <dgm:cxn modelId="{77FDEF52-DD42-4FF4-BE56-3AAE410DCC01}" type="presParOf" srcId="{3653E4C9-124C-4238-A12D-1889064E9B74}" destId="{194A3F71-61F5-4953-AD0B-541BAEA4AC69}" srcOrd="1" destOrd="0" presId="urn:microsoft.com/office/officeart/2005/8/layout/hierarchy3"/>
    <dgm:cxn modelId="{1CAEFB30-3629-4782-9989-652D89F4B04F}" type="presParOf" srcId="{194A3F71-61F5-4953-AD0B-541BAEA4AC69}" destId="{D8C50267-EC82-4E7C-856B-F75197FBEB58}" srcOrd="0" destOrd="0" presId="urn:microsoft.com/office/officeart/2005/8/layout/hierarchy3"/>
    <dgm:cxn modelId="{042DFC0E-6D54-4B27-9B10-23564A8006F6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1A7F7626-4DCC-4AC2-960C-F56EBB9C1F79}" type="presOf" srcId="{068E53E1-10C2-4FB5-8621-5A4FC7788022}" destId="{985737AB-C7D0-4F24-9AF9-8A0F4B82E795}" srcOrd="0" destOrd="0" presId="urn:microsoft.com/office/officeart/2005/8/layout/hierarchy3"/>
    <dgm:cxn modelId="{5185C797-2056-41A3-BC22-D47766738A41}" type="presOf" srcId="{398176C2-17E7-4A9C-A205-731AB69D4A93}" destId="{FC6393E0-8A1C-4C20-91CB-B432A2B22550}" srcOrd="0" destOrd="0" presId="urn:microsoft.com/office/officeart/2005/8/layout/hierarchy3"/>
    <dgm:cxn modelId="{08264FA9-CCF1-4058-8BBE-42A77205B0C9}" type="presOf" srcId="{398176C2-17E7-4A9C-A205-731AB69D4A93}" destId="{B13808B5-1BC2-4F07-8F83-39966228D918}" srcOrd="1" destOrd="0" presId="urn:microsoft.com/office/officeart/2005/8/layout/hierarchy3"/>
    <dgm:cxn modelId="{51CD00EB-41FC-4AC6-9438-019896FCFE8E}" type="presParOf" srcId="{985737AB-C7D0-4F24-9AF9-8A0F4B82E795}" destId="{3653E4C9-124C-4238-A12D-1889064E9B74}" srcOrd="0" destOrd="0" presId="urn:microsoft.com/office/officeart/2005/8/layout/hierarchy3"/>
    <dgm:cxn modelId="{5F76A202-8BF0-4105-BF1E-37C78D874838}" type="presParOf" srcId="{3653E4C9-124C-4238-A12D-1889064E9B74}" destId="{E6B32ECF-B095-4062-A5D3-F8A51AAA06B4}" srcOrd="0" destOrd="0" presId="urn:microsoft.com/office/officeart/2005/8/layout/hierarchy3"/>
    <dgm:cxn modelId="{08E1B100-9E1B-4DEB-8173-CD8A673E88A5}" type="presParOf" srcId="{E6B32ECF-B095-4062-A5D3-F8A51AAA06B4}" destId="{FC6393E0-8A1C-4C20-91CB-B432A2B22550}" srcOrd="0" destOrd="0" presId="urn:microsoft.com/office/officeart/2005/8/layout/hierarchy3"/>
    <dgm:cxn modelId="{60C949BD-D1AF-4CAB-B27C-BB144B5E865E}" type="presParOf" srcId="{E6B32ECF-B095-4062-A5D3-F8A51AAA06B4}" destId="{B13808B5-1BC2-4F07-8F83-39966228D918}" srcOrd="1" destOrd="0" presId="urn:microsoft.com/office/officeart/2005/8/layout/hierarchy3"/>
    <dgm:cxn modelId="{39BDBC2E-91C5-4056-A1BA-9963DC3A2EF3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на улице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2558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09A734-DB45-4BAB-823B-166315207466}" type="presOf" srcId="{46F1A65D-5EEA-4685-8357-EB0F97484105}" destId="{F32C8DFD-A6CB-4A70-8A50-477A193651D2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E5BF1C5C-1E96-42C9-84D5-8AC2A8E4A5C7}" type="presOf" srcId="{CD609820-82E3-40CC-A272-B1A4BA6951A3}" destId="{D8C50267-EC82-4E7C-856B-F75197FBEB58}" srcOrd="0" destOrd="0" presId="urn:microsoft.com/office/officeart/2005/8/layout/hierarchy3"/>
    <dgm:cxn modelId="{735BA1F6-E12C-498B-83BB-7242183104F7}" type="presOf" srcId="{790C0259-0E13-422D-86AA-C6AEEAE5A4C5}" destId="{03DB3585-4966-4384-B92B-36A4C2FA126E}" srcOrd="0" destOrd="0" presId="urn:microsoft.com/office/officeart/2005/8/layout/hierarchy3"/>
    <dgm:cxn modelId="{7A74F459-DF80-4B25-8DA2-346732B9DCE9}" type="presOf" srcId="{F45ED365-2512-43F3-8293-75F0D4139B2D}" destId="{89F48356-9A49-4620-8AB4-4505F913DDAF}" srcOrd="0" destOrd="0" presId="urn:microsoft.com/office/officeart/2005/8/layout/hierarchy3"/>
    <dgm:cxn modelId="{D871BC5D-9D5B-416A-B5E5-ECEC816EF024}" type="presOf" srcId="{398176C2-17E7-4A9C-A205-731AB69D4A93}" destId="{B13808B5-1BC2-4F07-8F83-39966228D918}" srcOrd="1" destOrd="0" presId="urn:microsoft.com/office/officeart/2005/8/layout/hierarchy3"/>
    <dgm:cxn modelId="{80B0BE96-7387-4672-8AD5-E4F5EAE06DB4}" type="presOf" srcId="{068E53E1-10C2-4FB5-8621-5A4FC7788022}" destId="{985737AB-C7D0-4F24-9AF9-8A0F4B82E795}" srcOrd="0" destOrd="0" presId="urn:microsoft.com/office/officeart/2005/8/layout/hierarchy3"/>
    <dgm:cxn modelId="{5388394D-A43F-4EF3-BDCE-8F4F9D3A0EAD}" type="presOf" srcId="{398176C2-17E7-4A9C-A205-731AB69D4A93}" destId="{FC6393E0-8A1C-4C20-91CB-B432A2B22550}" srcOrd="0" destOrd="0" presId="urn:microsoft.com/office/officeart/2005/8/layout/hierarchy3"/>
    <dgm:cxn modelId="{F26013AB-E0E8-4809-BEE9-003A61A1EA39}" type="presOf" srcId="{BD3D1612-1245-4D8F-956E-217319DB91C4}" destId="{34639101-E28C-4150-98AB-717A8B1FE58E}" srcOrd="0" destOrd="0" presId="urn:microsoft.com/office/officeart/2005/8/layout/hierarchy3"/>
    <dgm:cxn modelId="{8B121149-6F39-4339-8127-F11B970D3C8A}" type="presOf" srcId="{3F6DCD3B-FC7B-4529-8C31-DF36D7E8363D}" destId="{76F9942F-226E-44AF-96D2-65D277366096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F9BC678A-3AD0-410F-A93B-60FCF3F22EC8}" type="presParOf" srcId="{985737AB-C7D0-4F24-9AF9-8A0F4B82E795}" destId="{3653E4C9-124C-4238-A12D-1889064E9B74}" srcOrd="0" destOrd="0" presId="urn:microsoft.com/office/officeart/2005/8/layout/hierarchy3"/>
    <dgm:cxn modelId="{5ECAAAEB-7A72-45E7-AA86-EBC90DAE526A}" type="presParOf" srcId="{3653E4C9-124C-4238-A12D-1889064E9B74}" destId="{E6B32ECF-B095-4062-A5D3-F8A51AAA06B4}" srcOrd="0" destOrd="0" presId="urn:microsoft.com/office/officeart/2005/8/layout/hierarchy3"/>
    <dgm:cxn modelId="{7383EB51-98AD-4C96-92A7-43C0363E49A5}" type="presParOf" srcId="{E6B32ECF-B095-4062-A5D3-F8A51AAA06B4}" destId="{FC6393E0-8A1C-4C20-91CB-B432A2B22550}" srcOrd="0" destOrd="0" presId="urn:microsoft.com/office/officeart/2005/8/layout/hierarchy3"/>
    <dgm:cxn modelId="{432380C1-3620-4EA3-8383-D1F2773A2205}" type="presParOf" srcId="{E6B32ECF-B095-4062-A5D3-F8A51AAA06B4}" destId="{B13808B5-1BC2-4F07-8F83-39966228D918}" srcOrd="1" destOrd="0" presId="urn:microsoft.com/office/officeart/2005/8/layout/hierarchy3"/>
    <dgm:cxn modelId="{A725DF3C-E595-4036-8A37-83EE2D72CF15}" type="presParOf" srcId="{3653E4C9-124C-4238-A12D-1889064E9B74}" destId="{194A3F71-61F5-4953-AD0B-541BAEA4AC69}" srcOrd="1" destOrd="0" presId="urn:microsoft.com/office/officeart/2005/8/layout/hierarchy3"/>
    <dgm:cxn modelId="{F0DC34A6-9CE0-422C-8F1D-9C1D529D92F0}" type="presParOf" srcId="{194A3F71-61F5-4953-AD0B-541BAEA4AC69}" destId="{D8C50267-EC82-4E7C-856B-F75197FBEB58}" srcOrd="0" destOrd="0" presId="urn:microsoft.com/office/officeart/2005/8/layout/hierarchy3"/>
    <dgm:cxn modelId="{FC285225-8EB5-4BCA-80C1-ACB145E07064}" type="presParOf" srcId="{194A3F71-61F5-4953-AD0B-541BAEA4AC69}" destId="{03DB3585-4966-4384-B92B-36A4C2FA126E}" srcOrd="1" destOrd="0" presId="urn:microsoft.com/office/officeart/2005/8/layout/hierarchy3"/>
    <dgm:cxn modelId="{52CA1D19-D0C9-4975-8BC1-EF79DAF01B5E}" type="presParOf" srcId="{194A3F71-61F5-4953-AD0B-541BAEA4AC69}" destId="{76F9942F-226E-44AF-96D2-65D277366096}" srcOrd="2" destOrd="0" presId="urn:microsoft.com/office/officeart/2005/8/layout/hierarchy3"/>
    <dgm:cxn modelId="{73D31F4C-1C30-431E-8FF5-D7E6265A5F0E}" type="presParOf" srcId="{194A3F71-61F5-4953-AD0B-541BAEA4AC69}" destId="{34639101-E28C-4150-98AB-717A8B1FE58E}" srcOrd="3" destOrd="0" presId="urn:microsoft.com/office/officeart/2005/8/layout/hierarchy3"/>
    <dgm:cxn modelId="{A4BCDA9B-52F0-494B-B5C7-AED420A41C1A}" type="presParOf" srcId="{194A3F71-61F5-4953-AD0B-541BAEA4AC69}" destId="{F32C8DFD-A6CB-4A70-8A50-477A193651D2}" srcOrd="4" destOrd="0" presId="urn:microsoft.com/office/officeart/2005/8/layout/hierarchy3"/>
    <dgm:cxn modelId="{E2072635-352E-4652-B51D-BBEC508A889E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E5608-F722-4C50-A604-D4A8088B3C52}">
      <dsp:nvSpPr>
        <dsp:cNvPr id="0" name=""/>
        <dsp:cNvSpPr/>
      </dsp:nvSpPr>
      <dsp:spPr>
        <a:xfrm>
          <a:off x="0" y="452966"/>
          <a:ext cx="8229600" cy="519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itchFamily="34" charset="0"/>
              <a:cs typeface="Arial" pitchFamily="34" charset="0"/>
            </a:rPr>
            <a:t>I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. ОБЩИЕ ПОЛОЖЕНИЯ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52966"/>
        <a:ext cx="8229600" cy="519626"/>
      </dsp:txXfrm>
    </dsp:sp>
    <dsp:sp modelId="{82C9DFBF-D5B7-422D-8423-A9566CF8165A}">
      <dsp:nvSpPr>
        <dsp:cNvPr id="0" name=""/>
        <dsp:cNvSpPr/>
      </dsp:nvSpPr>
      <dsp:spPr>
        <a:xfrm>
          <a:off x="0" y="1168441"/>
          <a:ext cx="8229600" cy="519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II.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ТРЕБОВАНИЯ К СТРУКТУРЕ ООП ДО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68441"/>
        <a:ext cx="8229600" cy="519626"/>
      </dsp:txXfrm>
    </dsp:sp>
    <dsp:sp modelId="{F2C7EA58-5A01-44EE-ABEF-75818CB85192}">
      <dsp:nvSpPr>
        <dsp:cNvPr id="0" name=""/>
        <dsp:cNvSpPr/>
      </dsp:nvSpPr>
      <dsp:spPr>
        <a:xfrm>
          <a:off x="0" y="1892868"/>
          <a:ext cx="8229600" cy="519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III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ТРЕБОВАНИЯ К УСЛОВИЯМ РЕАЛИЗАЦИИ ООП ДО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92868"/>
        <a:ext cx="8229600" cy="519626"/>
      </dsp:txXfrm>
    </dsp:sp>
    <dsp:sp modelId="{0CED4AFF-BE05-4E75-BA4D-43614F6C4FFB}">
      <dsp:nvSpPr>
        <dsp:cNvPr id="0" name=""/>
        <dsp:cNvSpPr/>
      </dsp:nvSpPr>
      <dsp:spPr>
        <a:xfrm>
          <a:off x="0" y="2463988"/>
          <a:ext cx="8229600" cy="136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 психолого-педагогическим условиям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 развивающей предметно-пространственной среде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 кадровым условиям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 материально-техническим условиям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 финансовым условиям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63988"/>
        <a:ext cx="8229600" cy="1363083"/>
      </dsp:txXfrm>
    </dsp:sp>
    <dsp:sp modelId="{536C2E60-155B-45B6-8CA3-F1BDCFF20623}">
      <dsp:nvSpPr>
        <dsp:cNvPr id="0" name=""/>
        <dsp:cNvSpPr/>
      </dsp:nvSpPr>
      <dsp:spPr>
        <a:xfrm>
          <a:off x="0" y="3942967"/>
          <a:ext cx="8229600" cy="519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IV. ТРЕБОВАНИЯ К РЕЗУЛЬТАТАМ ОСВОЕНИЯ ООП ДО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42967"/>
        <a:ext cx="8229600" cy="51962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2" y="532656"/>
          <a:ext cx="4038594" cy="346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kern="1200" dirty="0" smtClean="0">
              <a:latin typeface="Arial" pitchFamily="34" charset="0"/>
              <a:cs typeface="Arial" pitchFamily="34" charset="0"/>
            </a:rPr>
          </a:br>
          <a:r>
            <a:rPr lang="ru-RU" sz="3200" kern="1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" y="532656"/>
        <a:ext cx="4038594" cy="346064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10248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sz="3700" kern="1200" dirty="0">
            <a:latin typeface="Arial" pitchFamily="34" charset="0"/>
            <a:cs typeface="Arial" pitchFamily="34" charset="0"/>
          </a:endParaRPr>
        </a:p>
      </dsp:txBody>
      <dsp:txXfrm>
        <a:off x="449" y="10248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958767"/>
          <a:ext cx="402187" cy="7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9"/>
              </a:lnTo>
              <a:lnTo>
                <a:pt x="402187" y="7113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1195897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1195897"/>
        <a:ext cx="3233326" cy="948518"/>
      </dsp:txXfrm>
    </dsp:sp>
    <dsp:sp modelId="{76F9942F-226E-44AF-96D2-65D277366096}">
      <dsp:nvSpPr>
        <dsp:cNvPr id="0" name=""/>
        <dsp:cNvSpPr/>
      </dsp:nvSpPr>
      <dsp:spPr>
        <a:xfrm>
          <a:off x="402636" y="958767"/>
          <a:ext cx="402187" cy="189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037"/>
              </a:lnTo>
              <a:lnTo>
                <a:pt x="402187" y="1897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4824" y="2381545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лепка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2381545"/>
        <a:ext cx="3233326" cy="948518"/>
      </dsp:txXfrm>
    </dsp:sp>
    <dsp:sp modelId="{F32C8DFD-A6CB-4A70-8A50-477A193651D2}">
      <dsp:nvSpPr>
        <dsp:cNvPr id="0" name=""/>
        <dsp:cNvSpPr/>
      </dsp:nvSpPr>
      <dsp:spPr>
        <a:xfrm>
          <a:off x="402636" y="958767"/>
          <a:ext cx="402187" cy="308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686"/>
              </a:lnTo>
              <a:lnTo>
                <a:pt x="402187" y="30826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04824" y="3567194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3567194"/>
        <a:ext cx="3233326" cy="94851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16635" y="142"/>
          <a:ext cx="4005329" cy="754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sz="4500" kern="1200" dirty="0">
            <a:latin typeface="Arial" pitchFamily="34" charset="0"/>
            <a:cs typeface="Arial" pitchFamily="34" charset="0"/>
          </a:endParaRPr>
        </a:p>
      </dsp:txBody>
      <dsp:txXfrm>
        <a:off x="16635" y="142"/>
        <a:ext cx="4005329" cy="754279"/>
      </dsp:txXfrm>
    </dsp:sp>
    <dsp:sp modelId="{0632F160-6CBC-4FFE-9033-5CBC897D8B5B}">
      <dsp:nvSpPr>
        <dsp:cNvPr id="0" name=""/>
        <dsp:cNvSpPr/>
      </dsp:nvSpPr>
      <dsp:spPr>
        <a:xfrm>
          <a:off x="417168" y="754421"/>
          <a:ext cx="400532" cy="565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400532" y="5657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9FC0A-2092-4784-85F3-E51DF86E6521}">
      <dsp:nvSpPr>
        <dsp:cNvPr id="0" name=""/>
        <dsp:cNvSpPr/>
      </dsp:nvSpPr>
      <dsp:spPr>
        <a:xfrm>
          <a:off x="817701" y="942991"/>
          <a:ext cx="3124551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817701" y="942991"/>
        <a:ext cx="3124551" cy="754279"/>
      </dsp:txXfrm>
    </dsp:sp>
    <dsp:sp modelId="{D8C50267-EC82-4E7C-856B-F75197FBEB58}">
      <dsp:nvSpPr>
        <dsp:cNvPr id="0" name=""/>
        <dsp:cNvSpPr/>
      </dsp:nvSpPr>
      <dsp:spPr>
        <a:xfrm>
          <a:off x="417168" y="754421"/>
          <a:ext cx="400532" cy="1508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400532" y="15085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17701" y="1885841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817701" y="1885841"/>
        <a:ext cx="3158898" cy="754279"/>
      </dsp:txXfrm>
    </dsp:sp>
    <dsp:sp modelId="{76F9942F-226E-44AF-96D2-65D277366096}">
      <dsp:nvSpPr>
        <dsp:cNvPr id="0" name=""/>
        <dsp:cNvSpPr/>
      </dsp:nvSpPr>
      <dsp:spPr>
        <a:xfrm>
          <a:off x="417168" y="754421"/>
          <a:ext cx="400532" cy="245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400532" y="24514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17701" y="2828690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817701" y="2828690"/>
        <a:ext cx="3158898" cy="754279"/>
      </dsp:txXfrm>
    </dsp:sp>
    <dsp:sp modelId="{F32C8DFD-A6CB-4A70-8A50-477A193651D2}">
      <dsp:nvSpPr>
        <dsp:cNvPr id="0" name=""/>
        <dsp:cNvSpPr/>
      </dsp:nvSpPr>
      <dsp:spPr>
        <a:xfrm>
          <a:off x="417168" y="754421"/>
          <a:ext cx="400532" cy="339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400532" y="33942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17701" y="3771540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817701" y="3771540"/>
        <a:ext cx="3158898" cy="75427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781546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sz="4600" kern="1200" dirty="0">
            <a:latin typeface="Arial" pitchFamily="34" charset="0"/>
            <a:cs typeface="Arial" pitchFamily="34" charset="0"/>
          </a:endParaRPr>
        </a:p>
      </dsp:txBody>
      <dsp:txXfrm>
        <a:off x="449" y="781546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1730065"/>
          <a:ext cx="402187" cy="112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740"/>
              </a:lnTo>
              <a:lnTo>
                <a:pt x="402187" y="112574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1967194"/>
          <a:ext cx="3233326" cy="1777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sz="3900" kern="1200" dirty="0">
            <a:latin typeface="Arial" pitchFamily="34" charset="0"/>
            <a:cs typeface="Arial" pitchFamily="34" charset="0"/>
          </a:endParaRPr>
        </a:p>
      </dsp:txBody>
      <dsp:txXfrm>
        <a:off x="804824" y="1967194"/>
        <a:ext cx="3233326" cy="17772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51C37-1A86-4132-BE2D-C9F517C951F4}">
      <dsp:nvSpPr>
        <dsp:cNvPr id="0" name=""/>
        <dsp:cNvSpPr/>
      </dsp:nvSpPr>
      <dsp:spPr>
        <a:xfrm>
          <a:off x="383991" y="1111"/>
          <a:ext cx="3543299" cy="21259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libri" pitchFamily="34" charset="0"/>
            </a:rPr>
            <a:t>построения образовательной политики на соответствующих уровнях с учётом целей ДО, общих для всего образовательного пространства РФ</a:t>
          </a:r>
          <a:endParaRPr lang="ru-RU" sz="2100" b="1" kern="1200" dirty="0">
            <a:latin typeface="Calibri" pitchFamily="34" charset="0"/>
          </a:endParaRPr>
        </a:p>
      </dsp:txBody>
      <dsp:txXfrm>
        <a:off x="383991" y="1111"/>
        <a:ext cx="3543299" cy="2125979"/>
      </dsp:txXfrm>
    </dsp:sp>
    <dsp:sp modelId="{7C15A013-E7EC-47CB-AE71-50862332A466}">
      <dsp:nvSpPr>
        <dsp:cNvPr id="0" name=""/>
        <dsp:cNvSpPr/>
      </dsp:nvSpPr>
      <dsp:spPr>
        <a:xfrm>
          <a:off x="4281620" y="1111"/>
          <a:ext cx="3543299" cy="21259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libri" pitchFamily="34" charset="0"/>
            </a:rPr>
            <a:t>формирования Программы, анализа профессиональной деятельности, взаимодействия с семьями</a:t>
          </a:r>
          <a:endParaRPr lang="ru-RU" sz="2100" b="1" kern="1200" dirty="0">
            <a:latin typeface="Calibri" pitchFamily="34" charset="0"/>
          </a:endParaRPr>
        </a:p>
      </dsp:txBody>
      <dsp:txXfrm>
        <a:off x="4281620" y="1111"/>
        <a:ext cx="3543299" cy="2125979"/>
      </dsp:txXfrm>
    </dsp:sp>
    <dsp:sp modelId="{7B020337-C91A-4B6E-BC2A-8E774328246F}">
      <dsp:nvSpPr>
        <dsp:cNvPr id="0" name=""/>
        <dsp:cNvSpPr/>
      </dsp:nvSpPr>
      <dsp:spPr>
        <a:xfrm>
          <a:off x="383991" y="2481420"/>
          <a:ext cx="3543299" cy="21259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libri" pitchFamily="34" charset="0"/>
            </a:rPr>
            <a:t>изучения характеристик образования детей</a:t>
          </a:r>
          <a:br>
            <a:rPr lang="ru-RU" sz="2100" b="1" kern="1200" dirty="0" smtClean="0">
              <a:latin typeface="Calibri" pitchFamily="34" charset="0"/>
            </a:rPr>
          </a:br>
          <a:r>
            <a:rPr lang="ru-RU" sz="2100" b="1" kern="1200" dirty="0" smtClean="0">
              <a:latin typeface="Calibri" pitchFamily="34" charset="0"/>
            </a:rPr>
            <a:t>в возрасте от 2 мес. до 8 лет</a:t>
          </a:r>
          <a:endParaRPr lang="ru-RU" sz="2100" b="1" kern="1200" dirty="0">
            <a:latin typeface="Calibri" pitchFamily="34" charset="0"/>
          </a:endParaRPr>
        </a:p>
      </dsp:txBody>
      <dsp:txXfrm>
        <a:off x="383991" y="2481420"/>
        <a:ext cx="3543299" cy="2125979"/>
      </dsp:txXfrm>
    </dsp:sp>
    <dsp:sp modelId="{5FD8E7A9-67C5-46F1-8BAA-74EA5F84B484}">
      <dsp:nvSpPr>
        <dsp:cNvPr id="0" name=""/>
        <dsp:cNvSpPr/>
      </dsp:nvSpPr>
      <dsp:spPr>
        <a:xfrm>
          <a:off x="4281620" y="2481420"/>
          <a:ext cx="3543299" cy="21259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libri" pitchFamily="34" charset="0"/>
            </a:rPr>
            <a:t>информирования родителей и иной общественности относительно целей ДО, общих для всего образовательного пространства РФ</a:t>
          </a:r>
          <a:endParaRPr lang="ru-RU" sz="2100" b="1" kern="1200" dirty="0">
            <a:latin typeface="Calibri" pitchFamily="34" charset="0"/>
          </a:endParaRPr>
        </a:p>
      </dsp:txBody>
      <dsp:txXfrm>
        <a:off x="4281620" y="2481420"/>
        <a:ext cx="3543299" cy="21259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C783B-C501-4F68-93B9-77BEFB52B810}">
      <dsp:nvSpPr>
        <dsp:cNvPr id="0" name=""/>
        <dsp:cNvSpPr/>
      </dsp:nvSpPr>
      <dsp:spPr>
        <a:xfrm>
          <a:off x="0" y="1020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Социально –</a:t>
          </a:r>
          <a:br>
            <a:rPr lang="ru-RU" sz="2000" b="0" kern="1200" dirty="0" smtClean="0">
              <a:latin typeface="Arial" pitchFamily="34" charset="0"/>
              <a:cs typeface="Arial" pitchFamily="34" charset="0"/>
            </a:rPr>
          </a:b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коммуникативное развитие</a:t>
          </a:r>
        </a:p>
      </dsp:txBody>
      <dsp:txXfrm>
        <a:off x="0" y="1020"/>
        <a:ext cx="4041775" cy="765413"/>
      </dsp:txXfrm>
    </dsp:sp>
    <dsp:sp modelId="{5BE26614-D759-4B62-A9CA-271E045E508C}">
      <dsp:nvSpPr>
        <dsp:cNvPr id="0" name=""/>
        <dsp:cNvSpPr/>
      </dsp:nvSpPr>
      <dsp:spPr>
        <a:xfrm>
          <a:off x="0" y="780706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780706"/>
        <a:ext cx="4041775" cy="765413"/>
      </dsp:txXfrm>
    </dsp:sp>
    <dsp:sp modelId="{24BBC588-691C-4FB5-9946-E60280BA0B83}">
      <dsp:nvSpPr>
        <dsp:cNvPr id="0" name=""/>
        <dsp:cNvSpPr/>
      </dsp:nvSpPr>
      <dsp:spPr>
        <a:xfrm>
          <a:off x="0" y="1560393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1560393"/>
        <a:ext cx="4041775" cy="765413"/>
      </dsp:txXfrm>
    </dsp:sp>
    <dsp:sp modelId="{218BCDC9-20AF-4AE9-8FCA-730660FAD8A2}">
      <dsp:nvSpPr>
        <dsp:cNvPr id="0" name=""/>
        <dsp:cNvSpPr/>
      </dsp:nvSpPr>
      <dsp:spPr>
        <a:xfrm>
          <a:off x="0" y="2340079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Художественно – </a:t>
          </a:r>
          <a:br>
            <a:rPr lang="ru-RU" sz="2000" b="0" kern="1200" dirty="0" smtClean="0">
              <a:latin typeface="Arial" pitchFamily="34" charset="0"/>
              <a:cs typeface="Arial" pitchFamily="34" charset="0"/>
            </a:rPr>
          </a:b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эстетическое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2340079"/>
        <a:ext cx="4041775" cy="765413"/>
      </dsp:txXfrm>
    </dsp:sp>
    <dsp:sp modelId="{E532612F-4BF5-42C8-A1A6-9763C43D7424}">
      <dsp:nvSpPr>
        <dsp:cNvPr id="0" name=""/>
        <dsp:cNvSpPr/>
      </dsp:nvSpPr>
      <dsp:spPr>
        <a:xfrm>
          <a:off x="0" y="3119766"/>
          <a:ext cx="4041775" cy="765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3119766"/>
        <a:ext cx="4041775" cy="7654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38377D-3922-42DF-8369-39ECD7F427D8}">
      <dsp:nvSpPr>
        <dsp:cNvPr id="0" name=""/>
        <dsp:cNvSpPr/>
      </dsp:nvSpPr>
      <dsp:spPr>
        <a:xfrm>
          <a:off x="0" y="3126929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3126929"/>
        <a:ext cx="4041775" cy="758598"/>
      </dsp:txXfrm>
    </dsp:sp>
    <dsp:sp modelId="{4CA5769E-245D-458D-AF83-50B01101D3D7}">
      <dsp:nvSpPr>
        <dsp:cNvPr id="0" name=""/>
        <dsp:cNvSpPr/>
      </dsp:nvSpPr>
      <dsp:spPr>
        <a:xfrm>
          <a:off x="0" y="0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Социально-личностное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4041775" cy="758598"/>
      </dsp:txXfrm>
    </dsp:sp>
    <dsp:sp modelId="{EE10E463-673C-4E89-BB71-83D8C5ADF0CF}">
      <dsp:nvSpPr>
        <dsp:cNvPr id="0" name=""/>
        <dsp:cNvSpPr/>
      </dsp:nvSpPr>
      <dsp:spPr>
        <a:xfrm>
          <a:off x="0" y="780235"/>
          <a:ext cx="4041775" cy="1444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Познавательно-речевое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780235"/>
        <a:ext cx="4041775" cy="1444227"/>
      </dsp:txXfrm>
    </dsp:sp>
    <dsp:sp modelId="{038AC2C6-75AA-433C-BF70-7CF5CCB69053}">
      <dsp:nvSpPr>
        <dsp:cNvPr id="0" name=""/>
        <dsp:cNvSpPr/>
      </dsp:nvSpPr>
      <dsp:spPr>
        <a:xfrm>
          <a:off x="0" y="2301354"/>
          <a:ext cx="4041775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2000" b="0" kern="1200" dirty="0">
            <a:latin typeface="Arial" pitchFamily="34" charset="0"/>
            <a:cs typeface="Arial" pitchFamily="34" charset="0"/>
          </a:endParaRPr>
        </a:p>
      </dsp:txBody>
      <dsp:txXfrm>
        <a:off x="0" y="2301354"/>
        <a:ext cx="4041775" cy="7585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D62C9-01DA-4299-9B69-6BD49A6D34C0}">
      <dsp:nvSpPr>
        <dsp:cNvPr id="0" name=""/>
        <dsp:cNvSpPr/>
      </dsp:nvSpPr>
      <dsp:spPr>
        <a:xfrm>
          <a:off x="0" y="0"/>
          <a:ext cx="8229600" cy="21086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86632-F075-422D-A5F0-BA26FE2CFA75}">
      <dsp:nvSpPr>
        <dsp:cNvPr id="0" name=""/>
        <dsp:cNvSpPr/>
      </dsp:nvSpPr>
      <dsp:spPr>
        <a:xfrm>
          <a:off x="250665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94428-79CB-423C-BB4D-30A6C3E77BCE}">
      <dsp:nvSpPr>
        <dsp:cNvPr id="0" name=""/>
        <dsp:cNvSpPr/>
      </dsp:nvSpPr>
      <dsp:spPr>
        <a:xfrm rot="10800000">
          <a:off x="250665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300" b="1" kern="1200" dirty="0" smtClean="0">
              <a:latin typeface="Calibri" pitchFamily="34" charset="0"/>
            </a:rPr>
          </a:br>
          <a:r>
            <a:rPr lang="ru-RU" sz="1300" b="1" kern="1200" dirty="0" smtClean="0">
              <a:latin typeface="Calibri" pitchFamily="34" charset="0"/>
            </a:rPr>
            <a:t>с взрослым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 Манипулирование с </a:t>
          </a:r>
          <a:r>
            <a:rPr lang="ru-RU" sz="1300" b="1" kern="1200" dirty="0" err="1" smtClean="0">
              <a:latin typeface="Calibri" pitchFamily="34" charset="0"/>
            </a:rPr>
            <a:t>пред-метами</a:t>
          </a:r>
          <a:r>
            <a:rPr lang="ru-RU" sz="1300" b="1" kern="1200" dirty="0" smtClean="0">
              <a:latin typeface="Calibri" pitchFamily="34" charset="0"/>
            </a:rPr>
            <a:t> и познавательно-исследовательские действия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Двигательная активность</a:t>
          </a:r>
          <a:br>
            <a:rPr lang="ru-RU" sz="1300" b="1" kern="1200" dirty="0" smtClean="0">
              <a:latin typeface="Calibri" pitchFamily="34" charset="0"/>
            </a:rPr>
          </a:br>
          <a:r>
            <a:rPr lang="ru-RU" sz="1300" b="1" kern="1200" dirty="0" smtClean="0">
              <a:latin typeface="Calibri" pitchFamily="34" charset="0"/>
            </a:rPr>
            <a:t>и тактильно-двигательные игры</a:t>
          </a:r>
          <a:endParaRPr lang="ru-RU" sz="1300" b="1" kern="1200" dirty="0">
            <a:latin typeface="Calibri" pitchFamily="34" charset="0"/>
          </a:endParaRPr>
        </a:p>
      </dsp:txBody>
      <dsp:txXfrm rot="10800000">
        <a:off x="250665" y="1763423"/>
        <a:ext cx="2415084" cy="3037643"/>
      </dsp:txXfrm>
    </dsp:sp>
    <dsp:sp modelId="{A9DC371F-F86A-4FCC-A5AC-A91CED73D335}">
      <dsp:nvSpPr>
        <dsp:cNvPr id="0" name=""/>
        <dsp:cNvSpPr/>
      </dsp:nvSpPr>
      <dsp:spPr>
        <a:xfrm>
          <a:off x="2907257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41D23-952B-4D22-B39C-31786E038924}">
      <dsp:nvSpPr>
        <dsp:cNvPr id="0" name=""/>
        <dsp:cNvSpPr/>
      </dsp:nvSpPr>
      <dsp:spPr>
        <a:xfrm rot="10800000">
          <a:off x="2907257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Экспериментирование</a:t>
          </a:r>
          <a:br>
            <a:rPr lang="ru-RU" sz="1100" b="1" kern="1200" dirty="0" smtClean="0">
              <a:latin typeface="Calibri" pitchFamily="34" charset="0"/>
            </a:rPr>
          </a:br>
          <a:r>
            <a:rPr lang="ru-RU" sz="1100" b="1" kern="1200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100" b="1" kern="1200" dirty="0">
            <a:latin typeface="Calibri" pitchFamily="34" charset="0"/>
          </a:endParaRPr>
        </a:p>
      </dsp:txBody>
      <dsp:txXfrm rot="10800000">
        <a:off x="2907257" y="1763423"/>
        <a:ext cx="2415084" cy="3037643"/>
      </dsp:txXfrm>
    </dsp:sp>
    <dsp:sp modelId="{AC6D28BA-13B8-447C-BB0C-C95CAFF52532}">
      <dsp:nvSpPr>
        <dsp:cNvPr id="0" name=""/>
        <dsp:cNvSpPr/>
      </dsp:nvSpPr>
      <dsp:spPr>
        <a:xfrm>
          <a:off x="5563850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4CAC0-CB82-4436-B173-B3BD25665D1E}">
      <dsp:nvSpPr>
        <dsp:cNvPr id="0" name=""/>
        <dsp:cNvSpPr/>
      </dsp:nvSpPr>
      <dsp:spPr>
        <a:xfrm rot="10800000">
          <a:off x="5563850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Ряд видов детской деятельности</a:t>
          </a:r>
        </a:p>
      </dsp:txBody>
      <dsp:txXfrm rot="10800000">
        <a:off x="5563850" y="1763423"/>
        <a:ext cx="2415084" cy="30376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512" y="17273"/>
          <a:ext cx="4009329" cy="94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Arial" pitchFamily="34" charset="0"/>
              <a:cs typeface="Arial" pitchFamily="34" charset="0"/>
            </a:rPr>
            <a:t>Игровая</a:t>
          </a:r>
          <a:endParaRPr lang="ru-RU" sz="5600" kern="1200" dirty="0">
            <a:latin typeface="Arial" pitchFamily="34" charset="0"/>
            <a:cs typeface="Arial" pitchFamily="34" charset="0"/>
          </a:endParaRPr>
        </a:p>
      </dsp:txBody>
      <dsp:txXfrm>
        <a:off x="512" y="17273"/>
        <a:ext cx="4009329" cy="945560"/>
      </dsp:txXfrm>
    </dsp:sp>
    <dsp:sp modelId="{D8C50267-EC82-4E7C-856B-F75197FBEB58}">
      <dsp:nvSpPr>
        <dsp:cNvPr id="0" name=""/>
        <dsp:cNvSpPr/>
      </dsp:nvSpPr>
      <dsp:spPr>
        <a:xfrm>
          <a:off x="401445" y="962834"/>
          <a:ext cx="400932" cy="70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170"/>
              </a:lnTo>
              <a:lnTo>
                <a:pt x="400932" y="7091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2378" y="1199225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1199225"/>
        <a:ext cx="3223243" cy="945560"/>
      </dsp:txXfrm>
    </dsp:sp>
    <dsp:sp modelId="{76F9942F-226E-44AF-96D2-65D277366096}">
      <dsp:nvSpPr>
        <dsp:cNvPr id="0" name=""/>
        <dsp:cNvSpPr/>
      </dsp:nvSpPr>
      <dsp:spPr>
        <a:xfrm>
          <a:off x="401445" y="962834"/>
          <a:ext cx="400932" cy="189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121"/>
              </a:lnTo>
              <a:lnTo>
                <a:pt x="400932" y="18911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2378" y="2381176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2381176"/>
        <a:ext cx="3223243" cy="945560"/>
      </dsp:txXfrm>
    </dsp:sp>
    <dsp:sp modelId="{6D65AB23-21BE-4A74-9B96-B08DA74C5CAD}">
      <dsp:nvSpPr>
        <dsp:cNvPr id="0" name=""/>
        <dsp:cNvSpPr/>
      </dsp:nvSpPr>
      <dsp:spPr>
        <a:xfrm>
          <a:off x="401445" y="962834"/>
          <a:ext cx="400932" cy="307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3072"/>
              </a:lnTo>
              <a:lnTo>
                <a:pt x="400932" y="30730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33BD-B766-4E1A-B8E5-5A7D8D5893EB}">
      <dsp:nvSpPr>
        <dsp:cNvPr id="0" name=""/>
        <dsp:cNvSpPr/>
      </dsp:nvSpPr>
      <dsp:spPr>
        <a:xfrm>
          <a:off x="802378" y="3563127"/>
          <a:ext cx="3235709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3563127"/>
        <a:ext cx="3235709" cy="945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1195897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449" y="1195897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2144416"/>
          <a:ext cx="402187" cy="7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9"/>
              </a:lnTo>
              <a:lnTo>
                <a:pt x="402187" y="7113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2381545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sz="1900" kern="1200" dirty="0" smtClean="0">
              <a:latin typeface="Arial" pitchFamily="34" charset="0"/>
              <a:cs typeface="Arial" pitchFamily="34" charset="0"/>
            </a:rPr>
          </a:br>
          <a:r>
            <a:rPr lang="ru-RU" sz="1900" kern="1200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804824" y="2381545"/>
        <a:ext cx="3233326" cy="9485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392904"/>
          <a:ext cx="4021871" cy="1665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sz="3300" kern="1200" dirty="0">
            <a:latin typeface="Arial" pitchFamily="34" charset="0"/>
            <a:cs typeface="Arial" pitchFamily="34" charset="0"/>
          </a:endParaRPr>
        </a:p>
      </dsp:txBody>
      <dsp:txXfrm>
        <a:off x="449" y="392904"/>
        <a:ext cx="4021871" cy="1665418"/>
      </dsp:txXfrm>
    </dsp:sp>
    <dsp:sp modelId="{D8C50267-EC82-4E7C-856B-F75197FBEB58}">
      <dsp:nvSpPr>
        <dsp:cNvPr id="0" name=""/>
        <dsp:cNvSpPr/>
      </dsp:nvSpPr>
      <dsp:spPr>
        <a:xfrm>
          <a:off x="402636" y="2058323"/>
          <a:ext cx="402187" cy="115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931"/>
              </a:lnTo>
              <a:lnTo>
                <a:pt x="402187" y="115593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2295453"/>
          <a:ext cx="3233326" cy="183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804824" y="2295453"/>
        <a:ext cx="3233326" cy="183760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2" y="532656"/>
          <a:ext cx="4038594" cy="346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sz="3800" kern="1200" dirty="0" smtClean="0">
              <a:latin typeface="Arial" pitchFamily="34" charset="0"/>
              <a:cs typeface="Arial" pitchFamily="34" charset="0"/>
            </a:rPr>
          </a:br>
          <a:r>
            <a:rPr lang="ru-RU" sz="3800" kern="1200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sz="3800" kern="1200" dirty="0">
            <a:latin typeface="Arial" pitchFamily="34" charset="0"/>
            <a:cs typeface="Arial" pitchFamily="34" charset="0"/>
          </a:endParaRPr>
        </a:p>
      </dsp:txBody>
      <dsp:txXfrm>
        <a:off x="2" y="532656"/>
        <a:ext cx="4038594" cy="34606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96985" y="2417"/>
          <a:ext cx="3829557" cy="1134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96985" y="2417"/>
        <a:ext cx="3829557" cy="1134264"/>
      </dsp:txXfrm>
    </dsp:sp>
    <dsp:sp modelId="{D8C50267-EC82-4E7C-856B-F75197FBEB58}">
      <dsp:nvSpPr>
        <dsp:cNvPr id="0" name=""/>
        <dsp:cNvSpPr/>
      </dsp:nvSpPr>
      <dsp:spPr>
        <a:xfrm>
          <a:off x="479940" y="1136681"/>
          <a:ext cx="382955" cy="677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372"/>
              </a:lnTo>
              <a:lnTo>
                <a:pt x="382955" y="6773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62896" y="1362472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1362472"/>
        <a:ext cx="3078718" cy="903163"/>
      </dsp:txXfrm>
    </dsp:sp>
    <dsp:sp modelId="{76F9942F-226E-44AF-96D2-65D277366096}">
      <dsp:nvSpPr>
        <dsp:cNvPr id="0" name=""/>
        <dsp:cNvSpPr/>
      </dsp:nvSpPr>
      <dsp:spPr>
        <a:xfrm>
          <a:off x="479940" y="1136681"/>
          <a:ext cx="382955" cy="180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326"/>
              </a:lnTo>
              <a:lnTo>
                <a:pt x="382955" y="18063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62896" y="2491427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2491427"/>
        <a:ext cx="3078718" cy="903163"/>
      </dsp:txXfrm>
    </dsp:sp>
    <dsp:sp modelId="{F32C8DFD-A6CB-4A70-8A50-477A193651D2}">
      <dsp:nvSpPr>
        <dsp:cNvPr id="0" name=""/>
        <dsp:cNvSpPr/>
      </dsp:nvSpPr>
      <dsp:spPr>
        <a:xfrm>
          <a:off x="479940" y="1136681"/>
          <a:ext cx="382955" cy="293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281"/>
              </a:lnTo>
              <a:lnTo>
                <a:pt x="382955" y="29352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62896" y="3620381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на улице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3620381"/>
        <a:ext cx="3078718" cy="90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1D8D6-E060-410F-A749-7BE0AFD2EDF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1B57-F3CF-468C-B17A-B629D946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Конкретное содержание данных образовательных областей зависит от возраста детей и должно реализовываться в определённых видах деятельности.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</a:t>
            </a:r>
          </a:p>
          <a:p>
            <a:r>
              <a:rPr lang="ru-RU" dirty="0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6477000" cy="30243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Документы, регламентирующие деятельность педагога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TLobanova\Desktop\get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852" y="2852936"/>
            <a:ext cx="4007148" cy="29652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44 Права, обязанности и ответственность в сфере образования родителей несовершеннолетних обучающихся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П.1. Родители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П.2. Органы государственной власти и органы местного самоуправления,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образовательные организации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оказывают помощь родителям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153400" cy="59073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П.3.Родители несовершеннолетних обучающихся имеют право: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Выбирать до завершения получения ребенком основного общего образования с учетом мнения ребенка, формы получения образования и формы обучения, организации, язык…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ребенку дошкольное, начальное общее, основное общее, среднее общее образование в семье. Ребенок, получающий образование в семье, по решению его родителей с учетом мнения ребенка на любом этапе обучения вправе продолжить образование в образовательной организации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Знакомиться с документами, регламентирующими организацию и осуществление образовательной деятельности,</a:t>
            </a:r>
          </a:p>
          <a:p>
            <a:pPr marL="514350" indent="-51435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404664"/>
            <a:ext cx="8153400" cy="56913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Знакомиться с содержанием образования (методами, технологиями, оценками успеваемости),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Защищать права и законные интересы обучающихся,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Получать информацию о всех видах планируемых обследований, давать согласие на их проведение или участие в них, отказаться от их проведения, получать информацию о результатах,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Принимать участие в управлении организацией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Присутствовать при обследовании детей ПМПК, обсуждении результатов и рекомендаций, полученных по результатам обследования, высказывать свое  мнение относительно прилагаемых условий для организации обучения и воспитания детей </a:t>
            </a:r>
          </a:p>
          <a:p>
            <a:pPr marL="514350" indent="-51435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153400" cy="576334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4. Родители несовершеннолетних обучающихся обязаны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получение детьми общего образования,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правила внутреннего трудового распорядка организации,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Уважать честь и достоинство обучающихся и работников организации, осуществляющей образовательную деятельность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46 Право на занятие педагогической деятельностью п.1.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 на занятие педагогической деятельностью имеют лица, имеющие среднее профессиональное или высшее образование и отвечающие квалификационным требованиям, указанным в квалификационных справочниках, и (или) профессиональным стандартам.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47 Правовой статус педагогических работников (совокупность прав и свобод)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П.2. В РФ признается особый статус педагогических работников в обществе и создаются условия для осуществления ими профессиональной деятельности. Педагогическим работникам в РФ предоставляются права и свободы, меры социальной поддержки, направленные на обеспечение их высокого профессионального уровня, условий для эффективного выполнения профессиональных задач, повышение социальной значимости, престижа педагогического труда.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153400" cy="576334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 3. Педагогические работники пользуются следующими академическими правами и свободами: 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Свобода преподавания, свободное выражение своего мнения, свобода от вмешательства в профессиональную деятельность,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Свобода выбора и использования педагогически обоснованных форм, средств, методов обучения и воспитания,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творческую инициативу, разработку и применение авторских программ и методов обучения и воспитания в пределах ООП,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выбор учебников, учебных пособий, материалов и иных средств обучения  и воспитания в соответствии с ООП</a:t>
            </a:r>
          </a:p>
          <a:p>
            <a:pPr marL="514350" indent="-51435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участие в разработке образовательных программ, в том числе учебных планов, методических материалов и иных компонентов образовательных программ,</a:t>
            </a:r>
          </a:p>
          <a:p>
            <a:pPr marL="514350" indent="-514350" algn="just"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60648"/>
            <a:ext cx="8153400" cy="583535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осуществление научной, творческой, исследовательской деятельности,</a:t>
            </a:r>
          </a:p>
          <a:p>
            <a:pPr marL="457200" indent="-457200">
              <a:buAutoNum type="arabicParenR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бесплатное пользование библиотеками и информационными ресурсами,</a:t>
            </a:r>
          </a:p>
          <a:p>
            <a:pPr marL="457200" indent="-457200">
              <a:buAutoNum type="arabicParenR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бесплатное пользование образовательными, методическими и научными услугами организации, </a:t>
            </a:r>
          </a:p>
          <a:p>
            <a:pPr marL="457200" indent="-457200">
              <a:buAutoNum type="arabicParenR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участие в управлении образовательной организацией (в порядке, установленном Уставом)</a:t>
            </a:r>
          </a:p>
          <a:p>
            <a:pPr marL="457200" indent="-457200">
              <a:buAutoNum type="arabicParenR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участие в обсуждение вопросов, относящихся к деятельности образовательной организации,</a:t>
            </a:r>
          </a:p>
          <a:p>
            <a:pPr marL="457200" indent="-457200">
              <a:buAutoNum type="arabicParenR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обращение в комиссии по урегулированию споров между участниками образовательных отношений,</a:t>
            </a:r>
          </a:p>
          <a:p>
            <a:pPr marL="457200" indent="-457200">
              <a:buAutoNum type="arabicParenR" startAt="6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 на защиту профессиональной чести и достоинства, на справедливое и объективное расследование нарушения норм профессиональной этики педагогических работников.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П.5. Педагогические работники имеют следующие трудовые права и социальные гарантии: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4755232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сокращенную продолжительность рабочего времени,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дополнительное профессиональное образование по профилю педагогической деятельности не реже чем один раз в три года, 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ежегодный основной удлиненный оплачиваемый отпуск,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длительный отпуск сроком до одного года не реже чем через каждые десять лет непрерывной педагогической работы в порядке, установленном федеральным органом исполнительной власти,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досрочное назначение трудовой пенсии по старости в порядке, установленном федеральным законодательством РФ,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предоставление педагогическим работникам, состоящим на учете в качестве нуждающихся в жилых помещениях, вне очереди жилых помещений по договорам социального найма, право на предоставление жилых помещений специализированного жилищного фонда,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иные трудовые права, меры социальной поддержки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49 Аттестация педагогических работников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П.1. Аттестация педагогических работников проводится в целях подтверждения соответствия занимаемым ими должностями на основе оценки их профессиональной деятельности и по желанию педагогических работников в целях установления квалификационной категории.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П.2. Проведение аттестации педагогических работников в целях подтверждения занимаемым ими должностям осуществляется 1 раз в 5 лет на основе оценки их профессиональной деятельности аттестационными комиссиями.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5831560" cy="99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своей деятельности воспитатель руководствуется: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6047584" cy="4251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Конституцией РФ,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«Закон об образовании в РФ» ФЗ - 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РФ«Об утверждении Федерального государственного образовательного стандарта дошкольного образования» от 17.10.2013 №1155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832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1927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63 Общее образование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П.1 образовательные программы дошкольного, начального общего, основного общего и среднего общего образования являются преемственными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64 Дошкольное образование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П.1. 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 формирование предпосылок учебной деятельности, сохранение и укрепление здоровья детей дошкольного возраста.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1534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П.2. Образовательные программы ДО направлены на разностороннее развитие детей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/в с учетом их возрастных и индивидуальных особенностей, в том числе достижение детьми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и специфичных для детей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/в видов деятельности.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П.3. Родители несовершеннолетних обучающихся, обеспечивающие получение детьми дошкольного образования в форме семейного образования, имеют право на получение методической, психолого-педагогической, диагностической и консультативной помощи без взимания платы, в том числе в ДОО и общеобразовательных организациях, если в них созданы консультационные центры.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28600"/>
            <a:ext cx="585023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348880"/>
            <a:ext cx="8153400" cy="4248472"/>
          </a:xfrm>
        </p:spPr>
        <p:txBody>
          <a:bodyPr>
            <a:normAutofit fontScale="92500" lnSpcReduction="20000"/>
          </a:bodyPr>
          <a:lstStyle/>
          <a:p>
            <a:pPr marL="4763" indent="-47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подписания приказа: 17.10.2013</a:t>
            </a:r>
          </a:p>
          <a:p>
            <a:pPr marL="4763" indent="-47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публикации: 25.11.2013</a:t>
            </a:r>
          </a:p>
          <a:p>
            <a:pPr marL="4763" indent="-47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Вступил в силу: 01.01.2014</a:t>
            </a:r>
          </a:p>
          <a:p>
            <a:pPr marL="4763" indent="-47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Утратили силу Приказы:</a:t>
            </a:r>
          </a:p>
          <a:p>
            <a:pPr marL="4763" indent="-47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«Об утверждении и введении в действие ФГТ к структуре основной общеобразовательной программы дошкольного образования» от 23 ноября 2009г. № 655</a:t>
            </a:r>
          </a:p>
          <a:p>
            <a:pPr marL="4763" indent="-47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«Об утверждении ФГТ к условиям реализации ООП дошкольного образования»  от 20 июля 2011г. № 2151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88640"/>
            <a:ext cx="2843808" cy="212243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404664"/>
            <a:ext cx="8153400" cy="56913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 разработан на основе Конституции РФ, с учетом Конвенции ООН о правах ребенка.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П.1.3. В стандарте учитываются: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потребности ребенка, связанные с его жизненной ситуацией и состоянием здоровья, определяющие особые условия получения им образования, индивидуальные потребности отдельных категорий детей, в том числе с ОВЗ,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освоения ребенком ООП на разных этапах ее реализации.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П.1.5. Стандарт направлен на достижение следующих целей: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ребенка в получении качественного ДО,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ДО на основе единства обязательных требований к условиям реализации образовательных программ ДО, их структуре и результатам их освоения,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РФ относительно уровня дошкольного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П.1.6. Стандарт направлен на решение следующих задач: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4971256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особенностей,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Обеспечения преемственности целей, задач и содержания образования,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Создания благоприятных условий развития детей в соответствии с из возрастными и индивидуальными особенностями и склонностями,</a:t>
            </a:r>
          </a:p>
          <a:p>
            <a:pPr marL="457200" indent="-457200" algn="just">
              <a:buFont typeface="Wingdings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Объединения обучения и воспитания в целостный образовательный процесс на основе духовно -нравственных и социокультурных ценностей и принятых в обществе правил и норм поведения в интересах человека, семьи, общества,</a:t>
            </a:r>
          </a:p>
          <a:p>
            <a:pPr marL="457200" indent="-457200" algn="just">
              <a:buAutoNum type="arabicParenR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153400" cy="57633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Формирования общей культуры личности детей, в том числе ценностей ЗОЖ,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 Обеспечения вариативности и разнообразия содержания Программ и организационных форм ДО, возможности формирования Программ различной направленности с учетом образовательных потребностей, способностей и состояния здоровья ребенка,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8) Формирования социокультурной среды, соответствующей возрастным, индивидуальным, психологическим и физиологическим особенностям детей,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9) 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ФГОС ДО.   Структура документа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725984321"/>
              </p:ext>
            </p:extLst>
          </p:nvPr>
        </p:nvGraphicFramePr>
        <p:xfrm>
          <a:off x="467544" y="1124744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Стандарт выключает в себя требования к: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Структуре Программы и ее объему;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Условиям реализации Программы;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Результатам освоения Программы.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831560" cy="99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Закон об образовании в Российской Федерации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6047584" cy="4251176"/>
          </a:xfrm>
        </p:spPr>
        <p:txBody>
          <a:bodyPr>
            <a:normAutofit lnSpcReduction="10000"/>
          </a:bodyPr>
          <a:lstStyle/>
          <a:p>
            <a:pPr marL="9048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Совокупность обязательных требований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образованию определённого уровня, утверждённых федеральным органом исполнительной власти 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832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1927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60648"/>
            <a:ext cx="8153400" cy="5835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П.2.1.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П.2.4. Программа направлена на: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деятельности,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создание развивающей образовательной среды, которая представляет собой систему условий социализации и индивидуализации.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8640"/>
            <a:ext cx="8153400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 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и образования детей (далее – образовательные области):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Познавательное развитие,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Речевое развитие,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ФГТ. </a:t>
            </a:r>
            <a:r>
              <a:rPr lang="ru-RU" dirty="0" smtClean="0"/>
              <a:t>Образовательные области 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4" name="Picture 2" descr="E:\Элементы оформления\plashki v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73" y="1484784"/>
            <a:ext cx="3634531" cy="4574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484784"/>
            <a:ext cx="864096" cy="4680520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sz="2200" b="1" spc="-500" dirty="0" smtClean="0">
                <a:latin typeface="Arial" pitchFamily="34" charset="0"/>
                <a:cs typeface="Arial" pitchFamily="34" charset="0"/>
              </a:rPr>
              <a:t>Образовательные</a:t>
            </a:r>
          </a:p>
          <a:p>
            <a:pPr algn="ctr"/>
            <a:r>
              <a:rPr lang="ru-RU" sz="2200" b="1" spc="-500" dirty="0" smtClean="0">
                <a:latin typeface="Arial" pitchFamily="34" charset="0"/>
                <a:cs typeface="Arial" pitchFamily="34" charset="0"/>
              </a:rPr>
              <a:t> области</a:t>
            </a:r>
            <a:endParaRPr lang="ru-RU" sz="2200" b="1" spc="-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635896" y="1628800"/>
            <a:ext cx="936104" cy="4392488"/>
          </a:xfrm>
          <a:prstGeom prst="homePlate">
            <a:avLst>
              <a:gd name="adj" fmla="val 10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499992" y="1556793"/>
            <a:ext cx="4176464" cy="4536503"/>
            <a:chOff x="1031607" y="1704293"/>
            <a:chExt cx="6960773" cy="4316998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1031607" y="1704293"/>
              <a:ext cx="3360373" cy="2046708"/>
            </a:xfrm>
            <a:prstGeom prst="roundRect">
              <a:avLst/>
            </a:prstGeom>
            <a:solidFill>
              <a:srgbClr val="009B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1634" y="1909863"/>
              <a:ext cx="2880320" cy="1644570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07FAC"/>
                  </a:solidFill>
                  <a:latin typeface="Arial" pitchFamily="34" charset="0"/>
                  <a:cs typeface="Arial" pitchFamily="34" charset="0"/>
                </a:rPr>
                <a:t>Физическое развитие</a:t>
              </a:r>
              <a:endParaRPr lang="ru-RU" b="1" dirty="0">
                <a:solidFill>
                  <a:srgbClr val="007FA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1151620" y="4043108"/>
              <a:ext cx="3240360" cy="1978183"/>
            </a:xfrm>
            <a:prstGeom prst="roundRect">
              <a:avLst/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 bwMode="auto">
            <a:xfrm>
              <a:off x="4752020" y="1772816"/>
              <a:ext cx="3240360" cy="1978182"/>
            </a:xfrm>
            <a:prstGeom prst="roundRect">
              <a:avLst/>
            </a:prstGeom>
            <a:solidFill>
              <a:srgbClr val="EB8D0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1634" y="4171149"/>
              <a:ext cx="2880320" cy="1713095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b="1" dirty="0" err="1" smtClean="0">
                  <a:solidFill>
                    <a:srgbClr val="577929"/>
                  </a:solidFill>
                  <a:latin typeface="Arial" pitchFamily="34" charset="0"/>
                  <a:cs typeface="Arial" pitchFamily="34" charset="0"/>
                </a:rPr>
                <a:t>Познава-тельно-речевое</a:t>
              </a:r>
              <a:r>
                <a:rPr lang="ru-RU" b="1" dirty="0" smtClean="0">
                  <a:solidFill>
                    <a:srgbClr val="577929"/>
                  </a:solidFill>
                  <a:latin typeface="Arial" pitchFamily="34" charset="0"/>
                  <a:cs typeface="Arial" pitchFamily="34" charset="0"/>
                </a:rPr>
                <a:t> развитие</a:t>
              </a:r>
              <a:endParaRPr lang="ru-RU" b="1" dirty="0">
                <a:solidFill>
                  <a:srgbClr val="57792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4752020" y="4043106"/>
              <a:ext cx="3240360" cy="1978182"/>
            </a:xfrm>
            <a:prstGeom prst="roundRect">
              <a:avLst/>
            </a:prstGeom>
            <a:solidFill>
              <a:srgbClr val="9148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7" y="4239672"/>
              <a:ext cx="2592288" cy="1576047"/>
            </a:xfrm>
            <a:prstGeom prst="roundRect">
              <a:avLst>
                <a:gd name="adj" fmla="val 1773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b="1" dirty="0" err="1" smtClean="0">
                  <a:solidFill>
                    <a:srgbClr val="6C2E9A"/>
                  </a:solidFill>
                  <a:latin typeface="Arial" pitchFamily="34" charset="0"/>
                  <a:cs typeface="Arial" pitchFamily="34" charset="0"/>
                </a:rPr>
                <a:t>Художественно-эстети-ческое</a:t>
              </a:r>
              <a:r>
                <a:rPr lang="ru-RU" b="1" dirty="0" smtClean="0">
                  <a:solidFill>
                    <a:srgbClr val="6C2E9A"/>
                  </a:solidFill>
                  <a:latin typeface="Arial" pitchFamily="34" charset="0"/>
                  <a:cs typeface="Arial" pitchFamily="34" charset="0"/>
                </a:rPr>
                <a:t> развитие</a:t>
              </a:r>
              <a:endParaRPr lang="ru-RU" b="1" dirty="0">
                <a:solidFill>
                  <a:srgbClr val="6C2E9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7" y="1909863"/>
              <a:ext cx="2676295" cy="1644570"/>
            </a:xfrm>
            <a:prstGeom prst="roundRect">
              <a:avLst>
                <a:gd name="adj" fmla="val 166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FF6600"/>
                  </a:solidFill>
                  <a:latin typeface="Arial" pitchFamily="34" charset="0"/>
                  <a:cs typeface="Arial" pitchFamily="34" charset="0"/>
                </a:rPr>
                <a:t>Социально-личностное развитие</a:t>
              </a:r>
              <a:endParaRPr lang="ru-RU" sz="16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8217" y="1341438"/>
            <a:ext cx="4041775" cy="622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644008" y="1341438"/>
            <a:ext cx="4041775" cy="622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ФГТ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850201732"/>
              </p:ext>
            </p:extLst>
          </p:nvPr>
        </p:nvGraphicFramePr>
        <p:xfrm>
          <a:off x="458217" y="2063750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28084840"/>
              </p:ext>
            </p:extLst>
          </p:nvPr>
        </p:nvGraphicFramePr>
        <p:xfrm>
          <a:off x="4644008" y="2063750"/>
          <a:ext cx="404177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1916832"/>
            <a:ext cx="792088" cy="4104456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Личностное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развитие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2648" y="1268760"/>
            <a:ext cx="8153400" cy="48272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обществе…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общения и взаимодействия ребёнка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взрослыми и сверстниками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Становление самостоятельности, целенаправленности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социального и эмоционального интеллекта…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готовности к совместной деятельности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уважительного отношения и чувства принадлежности к своей семье и к сообществу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взрослых в Организации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позитивных установок к различным видам труда и творчества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безопасного поведения в быту, социуме, природе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46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интересов, любознательности и познавательной мотивации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действий, становление сознания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воображения и творческой активности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ценностях народа, об отечественных традициях и праздниках, планете Земля как общем доме людей, об особенностях природы, многообразии стран и народов мира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26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Владение речью как средством общения и культуры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активного словаря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связной, грамматически правильной диалогической и монологической речи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речевого творчества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звуковой и интонационной культуры речи, фонематического слуха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книжной культурой, детской литературой, понимание на слух текстов  различных жанров детской литературы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звуковой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аналитико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синтетической активности как предпосылки обучения грамоте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61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 - эстетическое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Восприятие музыки, художественной литературы, фольклора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Стимулирование сопереживания персонажам художественных произведений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самостоятельной творческой деятельности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57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опыта в двигательной деятельности…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качеств…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Правильное формирование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двигательной системы организма, развитие равновесия, координации движений, крупной и мелкой моторики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Правильное выполнение основных движений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начальных представлений о некоторых видах спорта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подвижными играми с правилами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Становление целенаправленности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двигательной сфере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Становление ценностей здорового образа жизни, овладение  его элементарными нормами и правилами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99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 образовательных областей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335310"/>
          <a:ext cx="8229600" cy="468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96952"/>
            <a:ext cx="2304256" cy="646986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996952"/>
            <a:ext cx="2592288" cy="374571"/>
          </a:xfrm>
          <a:prstGeom prst="round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Ранний возраст (1-3 года)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996952"/>
            <a:ext cx="2304256" cy="646986"/>
          </a:xfrm>
          <a:prstGeom prst="round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Дошкольный возраст (3года – 8 лет)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23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6156176" cy="122413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«Об образовании в Российской Федерации» № 273 –ФЗ от 29.12.2012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153400" cy="3847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Ст. 10. п.2. Структура системы образования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подразделяется на общее образование, профессиональное образование,  дополнительное образование и профессиональное обучение, обеспечивающие возможность реализации права на образование в течение всей жизни (непрерывное образование)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8144" y="4437112"/>
            <a:ext cx="2987824" cy="2420888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6165" y="1639888"/>
            <a:ext cx="320267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9" name="Содержимое 8" descr="1202977857_love_1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115" y="1639888"/>
            <a:ext cx="362077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1135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20c7520ce7dc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115" y="1639888"/>
            <a:ext cx="3620770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43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539552" y="162877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Содержимое 11" descr="30888933_Frederick_Warren_Freer_ak.jpg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174"/>
          <a:stretch>
            <a:fillRect/>
          </a:stretch>
        </p:blipFill>
        <p:spPr>
          <a:xfrm flipH="1">
            <a:off x="5076055" y="1649006"/>
            <a:ext cx="3384377" cy="45883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10" name="Содержимое 9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4660421" y="1639888"/>
            <a:ext cx="4014157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детской деятельности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0080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Содержимое 8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76076" y="1639888"/>
            <a:ext cx="3982847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12" name="Содержимое 11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806051" y="1639888"/>
            <a:ext cx="3722898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0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9711" y="1639888"/>
            <a:ext cx="3195577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детской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556792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Содержимое 6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92954" y="1556792"/>
            <a:ext cx="3949091" cy="452596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348828" y="4028083"/>
            <a:ext cx="2205262" cy="2205262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653" tIns="335653" rIns="335653" bIns="335653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  <a:endParaRPr lang="ru-RU" sz="2000" b="1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5660061" y="3789040"/>
            <a:ext cx="3232219" cy="2179673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464"/>
              <a:ext cx="18207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2248" y="4292714"/>
              <a:ext cx="2577163" cy="1675999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568" tIns="79568" rIns="79568" bIns="79568" numCol="1" spcCol="1270" anchor="b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развивающая предметно - </a:t>
              </a:r>
              <a:r>
                <a:rPr lang="ru-RU" sz="1600" b="1" kern="1200" dirty="0" err="1" smtClean="0">
                  <a:latin typeface="Arial" pitchFamily="34" charset="0"/>
                  <a:cs typeface="Arial" pitchFamily="34" charset="0"/>
                </a:rPr>
                <a:t>простран-ственная</a:t>
              </a: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 среда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3" name="Группа 23"/>
          <p:cNvGrpSpPr/>
          <p:nvPr/>
        </p:nvGrpSpPr>
        <p:grpSpPr>
          <a:xfrm>
            <a:off x="5018814" y="1628800"/>
            <a:ext cx="2937362" cy="2240552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2515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финансовые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5" name="Группа 22"/>
          <p:cNvGrpSpPr/>
          <p:nvPr/>
        </p:nvGrpSpPr>
        <p:grpSpPr>
          <a:xfrm>
            <a:off x="3403959" y="980728"/>
            <a:ext cx="2094999" cy="2948497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2183" y="2765700"/>
              <a:ext cx="1698551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267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6" name="Группа 20"/>
          <p:cNvGrpSpPr/>
          <p:nvPr/>
        </p:nvGrpSpPr>
        <p:grpSpPr>
          <a:xfrm>
            <a:off x="827584" y="1700808"/>
            <a:ext cx="2382818" cy="2862551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592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5403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1"/>
          <p:cNvGrpSpPr/>
          <p:nvPr/>
        </p:nvGrpSpPr>
        <p:grpSpPr>
          <a:xfrm>
            <a:off x="251520" y="3789040"/>
            <a:ext cx="3005974" cy="2179673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8226" y="4816464"/>
              <a:ext cx="15692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727" y="429271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42520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Ст. 10. п. 4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РФ устанавливаются следующие уровни общего образования: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 дошкольное образование;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 начальное общее образование;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 основное общее образование;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 среднее общее образование;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каждого уровня создаются свои федеральные государственные образовательные стандарты (ФГОС).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этапе завершения ДО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90488" indent="190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Овладевает основными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культурными способами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проявляет инициативу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самостоятельность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разных видах деятельности…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способен выбирать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себе род занятий, участников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совместной деятельности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16" name="Содержимое 15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298" y="1639888"/>
            <a:ext cx="4022403" cy="4525962"/>
          </a:xfrm>
        </p:spPr>
      </p:pic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484784"/>
            <a:ext cx="3886200" cy="4676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Обладает установкой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положительного отношения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миру, к разным видам труда, другим людям и самому себе, обладает чувством собственного достоинства; активно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взаимодействует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сверстниками и взрослыми, участвует в совместных играх.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Способен договариваться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учитывать интересы и чувства других,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сопереживать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неудачам и радоваться успехам других;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адекватно проявляет свои чувства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том числе чувство веры в себя; старается разрешать конфликты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9347" y="1639888"/>
            <a:ext cx="4036305" cy="4525962"/>
          </a:xfrm>
        </p:spPr>
      </p:pic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этапе завершения ДО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886200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Обладает развитым воображением,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которое реализуется в разных видах деятельности,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прежде всего, в игре;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различает условную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реальную ситуации,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умеет подчиняться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социальным нормам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этапе завершения ДО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5804" y="1639888"/>
            <a:ext cx="3963392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Достаточно хорошо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владеет устной речью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может выражать свои мысли и желания,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 речевые высказывания в ситуации общения,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выделять звуки в словах,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ребёнка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складываются предпосылки грамотности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этапе завершения ДО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0115"/>
            <a:ext cx="4038600" cy="330550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90488" indent="190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Способен к волевым усилиям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может следовать социальным нормам поведения и правилам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разных видах деятельности,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взаимоотношениях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взрослыми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сверстниками,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соблюдать правила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безопасного поведения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личной гигиены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15917FC6-FE4B-4F6E-B2EC-3DE1C828876C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8" name="Содержимое 7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298" y="1639888"/>
            <a:ext cx="4022403" cy="4525962"/>
          </a:xfrm>
        </p:spPr>
      </p:pic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этапе завершения ДО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этапе завершения ДО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374848" y="1268760"/>
            <a:ext cx="8301608" cy="5040560"/>
          </a:xfrm>
        </p:spPr>
        <p:txBody>
          <a:bodyPr>
            <a:noAutofit/>
          </a:bodyPr>
          <a:lstStyle/>
          <a:p>
            <a:pPr marL="566928" indent="-4572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Ребёнок проявляет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задаёт вопросы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интересуется причинно-следственными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связями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пытается самостоятельно придумывать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объяснения явлениям природы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 поступкам людей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склонен наблюдать, экспериментировать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обладает начальными знаниями о себе, о природном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 социальном мире, в котором он живёт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 с произведениями детской литературы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обладает элементарными представлениями из области живой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природы, естествознания, математики, истории и т. п.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способен к принятию собственных решений, опираясь на свои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знания и умения в различных видах деятельности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ПРОСВЕЩЕНИЕ\Картинки разные\Дети_и_книга\006.jpg"/>
          <p:cNvPicPr>
            <a:picLocks noChangeAspect="1" noChangeArrowheads="1"/>
          </p:cNvPicPr>
          <p:nvPr/>
        </p:nvPicPr>
        <p:blipFill>
          <a:blip r:embed="rId3" cstate="print"/>
          <a:srcRect b="19226"/>
          <a:stretch>
            <a:fillRect/>
          </a:stretch>
        </p:blipFill>
        <p:spPr bwMode="auto">
          <a:xfrm>
            <a:off x="5917826" y="1379052"/>
            <a:ext cx="2817958" cy="2554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аттестации педагогических кадров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оценки качества образования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развития детей, в т.ч. в рамках мониторинга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оценки выполнения муниципального (государственного) задания посредством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включения в показатели качества выполнения задания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распределения стимулирующего фонда оплаты труда работников ДОО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служить основанием для: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ориентиры поставлены для: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5917FC6-FE4B-4F6E-B2EC-3DE1C828876C}" type="slidenum">
              <a:rPr lang="ru-RU" smtClean="0"/>
              <a:pPr/>
              <a:t>57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67544" y="1412776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276872"/>
            <a:ext cx="8153400" cy="3819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12 п.1. Образовательные программы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50405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 определяют содержание образования. Содержание образование должно содействовать взаимопониманию и сотрудничеству между людьми, народами независимо от расовой, национальной, этнической, религиозной и социальной принадлежности, учитывать многообразие мировоззренческих подходов, способствовать реализации права обучающихся на свободный выбор мнений и убеждений, обеспечивать развитие способностей каждого человека, формирование и развитие его личности в соответствии с принятыми в семье и обществе духовно-нравственными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ценностями.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17 п.1. Формы получения образования и формы обучения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РФ образование может быть получено: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организациях, осуществляющих образовательную деятельность;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 организациях, осуществляющих образовательную деятельность (в форме семейного образования и самообразования)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41 Охрана здоровья обучающихся п.1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Охрана здоровья обучающихся включает в себя: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Оказание первичной медико-санитарной помощи, в порядке установленном законодательством в сфере охраны здоровья,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Организацию питания обучающихся,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оптимальной учебной,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нагрузки, режима учебных занятий и продолжительности каникул,</a:t>
            </a: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Пропаганду и обучение навыкам здорового образа жизни, требованиям охраны труда,</a:t>
            </a:r>
          </a:p>
          <a:p>
            <a:pPr marL="514350" indent="-51435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60648"/>
            <a:ext cx="8153400" cy="5835352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Организацию и создание условий для профилактики заболеваний и оздоровления обучающихся, для занятия ими физической культурой и спортом,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Прохождение обучающимися в соответствии с законодательством РФ периодических медицинских осмотров и диспансеризации,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 Обеспечение безопасности обучающихся во время пребывания в организации, осуществляющей образовательную деятельность,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8) Профилактику несчастных случаев с обучающимися во время пребывания в организации,</a:t>
            </a:r>
          </a:p>
          <a:p>
            <a:pPr marL="514350" indent="-51435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9) Проведение санитарно-противоэпидемических и профилактических мероприятий </a:t>
            </a:r>
          </a:p>
          <a:p>
            <a:pPr marL="514350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826</TotalTime>
  <Words>2703</Words>
  <Application>Microsoft Office PowerPoint</Application>
  <PresentationFormat>Экран (4:3)</PresentationFormat>
  <Paragraphs>346</Paragraphs>
  <Slides>58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Обычная</vt:lpstr>
      <vt:lpstr>Документы, регламентирующие деятельность педагога </vt:lpstr>
      <vt:lpstr>В своей деятельности воспитатель руководствуется:</vt:lpstr>
      <vt:lpstr>Закон об образовании в Российской Федерации </vt:lpstr>
      <vt:lpstr>Закон «Об образовании в Российской Федерации» № 273 –ФЗ от 29.12.2012 </vt:lpstr>
      <vt:lpstr>Слайд 5</vt:lpstr>
      <vt:lpstr>Ст. 12 п.1. Образовательные программы </vt:lpstr>
      <vt:lpstr>Ст. 17 п.1. Формы получения образования и формы обучения</vt:lpstr>
      <vt:lpstr>Ст. 41 Охрана здоровья обучающихся п.1 </vt:lpstr>
      <vt:lpstr>Слайд 9</vt:lpstr>
      <vt:lpstr>Ст. 44 Права, обязанности и ответственность в сфере образования родителей несовершеннолетних обучающихся </vt:lpstr>
      <vt:lpstr>Слайд 11</vt:lpstr>
      <vt:lpstr>Слайд 12</vt:lpstr>
      <vt:lpstr>Слайд 13</vt:lpstr>
      <vt:lpstr>Ст. 46 Право на занятие педагогической деятельностью п.1.</vt:lpstr>
      <vt:lpstr>Ст. 47 Правовой статус педагогических работников (совокупность прав и свобод)</vt:lpstr>
      <vt:lpstr>Слайд 16</vt:lpstr>
      <vt:lpstr>Слайд 17</vt:lpstr>
      <vt:lpstr>П.5. Педагогические работники имеют следующие трудовые права и социальные гарантии:</vt:lpstr>
      <vt:lpstr>Ст. 49 Аттестация педагогических работников </vt:lpstr>
      <vt:lpstr>Ст. 63 Общее образование </vt:lpstr>
      <vt:lpstr>Ст. 64 Дошкольное образование</vt:lpstr>
      <vt:lpstr>Слайд 22</vt:lpstr>
      <vt:lpstr>Федеральный государственный образовательный стандарт дошкольного образования </vt:lpstr>
      <vt:lpstr>Слайд 24</vt:lpstr>
      <vt:lpstr>П.1.5. Стандарт направлен на достижение следующих целей: </vt:lpstr>
      <vt:lpstr>П.1.6. Стандарт направлен на решение следующих задач: </vt:lpstr>
      <vt:lpstr>Слайд 27</vt:lpstr>
      <vt:lpstr>ФГОС ДО.   Структура документа</vt:lpstr>
      <vt:lpstr>Стандарт выключает в себя требования к:</vt:lpstr>
      <vt:lpstr>Слайд 30</vt:lpstr>
      <vt:lpstr>Слайд 31</vt:lpstr>
      <vt:lpstr>ФГТ. Образовательные области </vt:lpstr>
      <vt:lpstr>Образовательные области</vt:lpstr>
      <vt:lpstr>Социально – коммуникативное развитие</vt:lpstr>
      <vt:lpstr>Познавательное развитие</vt:lpstr>
      <vt:lpstr>Речевое развитие</vt:lpstr>
      <vt:lpstr>Художественно - эстетическое развитие</vt:lpstr>
      <vt:lpstr>Физическое развитие</vt:lpstr>
      <vt:lpstr>Содержание образовательных областей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Слайд 49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НЕ МОГУТ служить основанием для:</vt:lpstr>
      <vt:lpstr>Целевые ориентиры поставлены для: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Документы, регламентирующие деятельность педагога </dc:title>
  <dc:creator>user</dc:creator>
  <cp:lastModifiedBy>Пользователь</cp:lastModifiedBy>
  <cp:revision>80</cp:revision>
  <dcterms:created xsi:type="dcterms:W3CDTF">2014-01-17T05:05:17Z</dcterms:created>
  <dcterms:modified xsi:type="dcterms:W3CDTF">2016-10-25T08:49:20Z</dcterms:modified>
</cp:coreProperties>
</file>