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63" r:id="rId6"/>
    <p:sldId id="266" r:id="rId7"/>
    <p:sldId id="267" r:id="rId8"/>
    <p:sldId id="262" r:id="rId9"/>
    <p:sldId id="268" r:id="rId10"/>
    <p:sldId id="261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70892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образовательной деятельности в современной образовательной организации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60648"/>
            <a:ext cx="7848872" cy="79208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«Детский сад  №55 комбинированного вида»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Модель образовательной деятельности группы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должна учитывать режим дня;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спектр детских видов деятельности и определение регулярности обращения к каждому из них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н-р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лого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группы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особое внимание уделяется коммуникативной деятельности);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отбор форм и  методов, их количества должен производиться с учетом колебания работоспособности (утро – беседы, комплексные занятия, вечер – сюжетно-ролевые, подвижные игры и т.п.);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разнообразие детских видов деятельности;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особое внимание уделять двигательной деятельности.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56490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Литература: Журнал «Справочник старшего воспитателя», 2016 год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«Профессиональный портрет»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современного педагога представлен в профессиональном стандарте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/>
          </a:bodyPr>
          <a:lstStyle/>
          <a:p>
            <a:pPr marL="0" indent="179388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Функция проектирования включена в описание трудовых функций педагога ДОО, входящих в профессиональный стандарт, в качестве основной:</a:t>
            </a:r>
          </a:p>
          <a:p>
            <a:pPr marL="0" indent="179388"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педагогическая деятельность по проектированию и реализации образовательного процесса в ДОО;</a:t>
            </a:r>
          </a:p>
          <a:p>
            <a:pPr marL="0" indent="179388"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педагогическая деятельность по проектированию  и реализации ООП ДО. </a:t>
            </a:r>
          </a:p>
          <a:p>
            <a:pPr marL="0" indent="179388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Педагогическое проектирование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Одна из важных сторон педагогической деятельности и особенностей педагогической профессии.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Связано со стремлением педагога создать для детей такие условия, в которых они могли бы полнее реализовать себя, раскрыть свой внутренний мир, достичь успеха, чувствовали бы себя свободно, комфортно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Стадии проектирования образовательного процесса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концептуальная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стадия: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выявление противоречия (методы и формы работы с детьми не соответствует задаче создания условий для максимального раскрытия индивидуального и возрастного потенциала каждого ребенка) ,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формулирование проблемы, определение проблематики  (какие формы и методы должны использоваться),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определение цели (выявить оптимальный комплекс форм и методов организации детских видов деятельности),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выбор критериев (мониторинг промежуточных результатов).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Критерии оценки результативности педагогических проектов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492896"/>
            <a:ext cx="7498080" cy="3755504"/>
          </a:xfrm>
        </p:spPr>
        <p:txBody>
          <a:bodyPr/>
          <a:lstStyle/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реализованность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замыслов проекта в содержательном, технологическом и управленческом аспектах;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эффективность проекта;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открытость – возможность внесения необходимых изменений, в соответствии с меняющимися условиями.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Стадии проектирования образовательного процесса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pPr algn="just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стадия моделирования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179388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построение моделей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179388" algn="just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Модель педагогической деятельности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179388"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Цели и задачи ДО;</a:t>
            </a:r>
          </a:p>
          <a:p>
            <a:pPr marL="0" indent="179388"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Содержание, методы, средства и формы организации;</a:t>
            </a:r>
          </a:p>
          <a:p>
            <a:pPr marL="0" indent="179388"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Участники. 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 работы – построение модели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н-р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образовательной деятельности).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Стадии проектирования образовательного процесса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стадия моделирования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179388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оптимизация моделей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(среди множества найти лучшее) – это оптимальный для определенного возраста детей в заданных условиях (материально-технических, кадровых и т.д.) комплекс форм и методов организации детских видов деятельности с целью поддержки личностного становления, самореализации дошкольников)</a:t>
            </a:r>
          </a:p>
          <a:p>
            <a:pPr algn="just"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выбор модели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(принятие решения).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Стадии проектирования образовательного процесса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 fontScale="925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стадия конструирования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исследование условий внедрения моделей;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планирование работы по реализации модели;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построение образовательной программы. </a:t>
            </a:r>
          </a:p>
          <a:p>
            <a:pPr marL="0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данной стадии разрабатывается программа  образовательной деятельности.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Стадии проектирования образовательного процесса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стадия технологической подготовки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подбор различных материалов (календарный, перспективный план и т.д.);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подбор методических разработок;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подбор программного обеспечения.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454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Проектирование образовательной деятельности в современной образовательной организации</vt:lpstr>
      <vt:lpstr>«Профессиональный портрет» современного педагога представлен в профессиональном стандарте</vt:lpstr>
      <vt:lpstr>Педагогическое проектирование</vt:lpstr>
      <vt:lpstr>Стадии проектирования образовательного процесса </vt:lpstr>
      <vt:lpstr>Критерии оценки результативности педагогических проектов </vt:lpstr>
      <vt:lpstr>Стадии проектирования образовательного процесса </vt:lpstr>
      <vt:lpstr>Стадии проектирования образовательного процесса </vt:lpstr>
      <vt:lpstr>Стадии проектирования образовательного процесса </vt:lpstr>
      <vt:lpstr>Стадии проектирования образовательного процесса </vt:lpstr>
      <vt:lpstr>Модель образовательной деятельности группы</vt:lpstr>
      <vt:lpstr>Литература: Журнал «Справочник старшего воспитателя», 2016 год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образовательной деятельности в современной образовательной организации</dc:title>
  <dc:creator>user</dc:creator>
  <cp:lastModifiedBy>user</cp:lastModifiedBy>
  <cp:revision>9</cp:revision>
  <dcterms:created xsi:type="dcterms:W3CDTF">2016-09-15T05:27:26Z</dcterms:created>
  <dcterms:modified xsi:type="dcterms:W3CDTF">2016-10-25T07:33:35Z</dcterms:modified>
</cp:coreProperties>
</file>