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806489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Реализация принципа индивидуализации в ДОО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МДОУ «Д/с №55»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индивидуальных наблюдений за детьми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988840"/>
          <a:ext cx="815339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ребенка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детской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Познавательная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Музыкальная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Изобразительная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556792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140968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2.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3717032"/>
          <a:ext cx="806489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296144"/>
                <a:gridCol w="1008112"/>
                <a:gridCol w="1152128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ребенка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Проявление активности и любознательности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Режимные моменты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СДД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Взаимодействие со сверстниками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Взаимодействие  со взрослыми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индивидуального образовательного маршрута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700808"/>
          <a:ext cx="81534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42367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 (трудности, испытываемые ребенком в ходе воспитательно-образовательного процесса)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и задачи образовательной работы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Разделы ООП, реализуемой в индивидуальной работе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Используемые педагогические технологии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методики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Рекомендации специалистов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проведенной работы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семьей ребенка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616407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наблюдений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«Проявление инициативности ребенка в различных культурных практиках»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033"/>
                <a:gridCol w="612068"/>
                <a:gridCol w="612068"/>
                <a:gridCol w="718436"/>
                <a:gridCol w="718436"/>
                <a:gridCol w="815340"/>
                <a:gridCol w="815340"/>
                <a:gridCol w="815340"/>
                <a:gridCol w="81534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инициативности (характер самореализации в разных видах культурных практик)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Младший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(3-4)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(4-5)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(5-6)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(6-7)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Творческая инициатива (в сюжетной игре)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6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Инициатива как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целеполагание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волевое усилие (в продуктивной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наблюдений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«Проявление инициативности ребенка в различных культурных практиках»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1"/>
          <a:ext cx="8153401" cy="5124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033"/>
                <a:gridCol w="612068"/>
                <a:gridCol w="612068"/>
                <a:gridCol w="718436"/>
                <a:gridCol w="718436"/>
                <a:gridCol w="815340"/>
                <a:gridCol w="815340"/>
                <a:gridCol w="815340"/>
                <a:gridCol w="815340"/>
              </a:tblGrid>
              <a:tr h="79686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инициативности (характер самореализации в разных видах культурных практик)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Младший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(3-4)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(4-5)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(5-6)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/в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(6-7)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23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Коммуникативная инициатива (в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игровой и продукт. деятельности)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66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Познавательная инициатива – любознательность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93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Двигательная инициатива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наблюдений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«Проявление индивидуальных особенностей ребенка при формировании предпосылок учебной деятельности»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19" y="1600200"/>
          <a:ext cx="8712972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1512168"/>
                <a:gridCol w="1152128"/>
                <a:gridCol w="1200135"/>
                <a:gridCol w="1392153"/>
                <a:gridCol w="1512171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познавательных и социальных мотивов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 фантазировать и воображать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ориентироваться на заданную систему требований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наблюдений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«Проявление индивидуальных особенностей ребенка при формировании предпосылок учебной деятельности»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19" y="1600200"/>
          <a:ext cx="8712972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1512168"/>
                <a:gridCol w="1152128"/>
                <a:gridCol w="1200135"/>
                <a:gridCol w="1248137"/>
                <a:gridCol w="1656187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 самостоятельно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выполнять задания на основе зрительного восприятия образца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осознанно подчиняться правилу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обобщать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 наблюдений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«Проявление индивидуальных особенностей ребенка при формировании предпосылок учебной деятельности»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772816"/>
          <a:ext cx="8712972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1512168"/>
                <a:gridCol w="1152128"/>
                <a:gridCol w="1200135"/>
                <a:gridCol w="1248137"/>
                <a:gridCol w="1656187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 внимательно слушать говорящего и воспроизводить задания,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предлагаемые в устной форме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общаться со взрослыми и сверстниками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Детский совет – общее собрание группы детей вместе с педагогом. Основная цель – создание условий для эмоционального настроя детей на весь день, обсуждения важных событий в жизни группы или каждого ребенка, планирование предстоящих занятий;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Ежедневная практика обсуждения с детьми личных планов и возможность их реализации в группе, обмен новостями;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Ситуация свободного выбора видов деятельности в центрах активности;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временного актива группы на день или неделю, который наделяется определенными правилами или обязанностями, разработчиками которых являются сами дети;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864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и методы организации образовательной деятельности в соответствии с ФГОС: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153400" cy="396044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тематики  и содержания образовательного проекта;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Увлечение детей коллекционированием или собиранием. Форма – интервью с коллекционером;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Клубный час. Цель – развитие у дошкольников саморегуляции и способности к самоконтролю, воспитание самостоятельности, ответственности за свои поступки, умение подчиняться принятым правилам.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и методы организации образовательной деятельности в соответствии с ФГОС: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153400" cy="7200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 Журнал «Справочник старшего воспитателя», 2016 год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Одним из принципов ООП и АООП Учреждения является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 индивидуализации, учета возможностей, особенностей развития и потребностей каждого ребенка.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подразумевает данный принцип?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ФГОС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ДОО должны быть созданы условия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индивидуализации, позитивной социализации воспитанников, их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видах деятельности. 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способы реализации данного принципа возможны в детском саду?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рассматривается как своеобразие, уникальность свойств личности, проявляющаяся в неповторимом сочетании черт характера, темперамента, интеллекта, способностей.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Индивидуальный подход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организацию педагогических воздействий с учетом особенностей и уровня воспитанности ребенка, а также условий его жизнедеятельности.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деятельность взрослого  и самого ребенка по поддержке и развитию этого единичного, своеобразного, того, что заложено в данном индивиде от природы и что он приобрел в индивидуальном опыте.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Индивидуализация образования может быть рассмотрена в следующих направлениях: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индивидуальная программа развития, присущая каждому ребенку как человеческому существу, осуществляемому собственную жизнедеятельность в свое время, в своем пространстве;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самостоятельный вид деятельности ребенка, в ходе которого он самостоятельно и избирательно обращается к различным источникам информации;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синтез организуемого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самоорганизуемого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обучения, в ходе которого информация, полученная ребенком из различных источников, приобретает статус субъектного (персонального) знания;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результат жизнедеятельности ребенка в виде личностных смыслов, сформированных общественных действий.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следует учитывать в практике работы, во взаимодействии с детьми  их родителями: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Индивидуализация предполагает сотрудничество между ребенком и взрослым во всех видах деятельности, которые присущи дошкольному возрасту;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индивидуальный стиль поведения ребенка (необходима постановка индивидуальной задачи для конкретного ребенка);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Индивидуальная траектория развития ребенка предполагает примерное распределение, т.к. много зависит от самого дошкольника;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Индивидуализация не поддается эталонам. Принцип индивидуализации нацелен прежде всего на укрепление положительных качеств ребенка (см. Пример);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следует учитывать в практике работы, во взаимодействии с детьми  их родителями: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индивидуализация проявляется, когда ребенку предоставляется выбор, когда развивается его самостоятельность.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организовано в группах для реализации данного принципа?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и методы организации образовательной деятельности в соответствии с ФГОС: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«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творческого сундучка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в котором собраны как тематические так и «стихийные» работы ребенка по аппликации, рисованию и т.п.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плана индивидуальной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расписанного по дням недели, датам.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индивидуальной работы педагога с ребенком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4" y="2636912"/>
          <a:ext cx="8712970" cy="397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6"/>
                <a:gridCol w="1440160"/>
                <a:gridCol w="1368152"/>
                <a:gridCol w="1152128"/>
                <a:gridCol w="1110984"/>
                <a:gridCol w="1244710"/>
                <a:gridCol w="124471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Дни недели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Понедельник (дата)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Вторник (дата)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Среда (дата)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Четверг (дата)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Пятница (дата)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7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Наблюдения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Игровая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Продуктивная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Двигательная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556792"/>
            <a:ext cx="5093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Фамилия, имя ребенка 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____________________________________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реализовать принцип индивидуализации можно и в ходе занятий (см. пример);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карты интересов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семей дошкольников;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дневника индивидуальных наблюдений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детьми;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карты индивидуального образовательного маршрута дошкольника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дневников наблюдений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«Проявление инициативности дошкольника в различных культурных практиках» и «Проявление индивидуальных особенностей ребенка при формировании предпосылок учебной деятельности».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064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и методы организации образовательной деятельности в соответствии с ФГОС: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интересов семей дошкольников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556792"/>
          <a:ext cx="8712963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107"/>
                <a:gridCol w="968107"/>
                <a:gridCol w="968107"/>
                <a:gridCol w="968107"/>
                <a:gridCol w="968107"/>
                <a:gridCol w="968107"/>
                <a:gridCol w="968107"/>
                <a:gridCol w="968107"/>
                <a:gridCol w="9681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Семья (фамилия)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Чем любят обычно заниматься в семье?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любят читать, смотреть?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 больше проводит времени с ребенком?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 в семье проявляет больше любознательность?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какие игры любят играть 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семье?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Любимые игрушки ребенка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Вредные привычки ребенка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темпераментов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членов семьи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</TotalTime>
  <Words>1040</Words>
  <Application>Microsoft Office PowerPoint</Application>
  <PresentationFormat>Экран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Консультация  Тема: Реализация принципа индивидуализации в ДОО</vt:lpstr>
      <vt:lpstr>Одним из принципов ООП и АООП Учреждения является </vt:lpstr>
      <vt:lpstr>Основные понятия </vt:lpstr>
      <vt:lpstr>Индивидуализация образования может быть рассмотрена в следующих направлениях:</vt:lpstr>
      <vt:lpstr>Положения, которые следует учитывать в практике работы, во взаимодействии с детьми  их родителями:</vt:lpstr>
      <vt:lpstr>Положения, которые следует учитывать в практике работы, во взаимодействии с детьми  их родителями:</vt:lpstr>
      <vt:lpstr>План индивидуальной работы педагога с ребенком </vt:lpstr>
      <vt:lpstr>Слайд 8</vt:lpstr>
      <vt:lpstr>Карта интересов семей дошкольников </vt:lpstr>
      <vt:lpstr>Дневник индивидуальных наблюдений за детьми </vt:lpstr>
      <vt:lpstr>Карта индивидуального образовательного маршрута</vt:lpstr>
      <vt:lpstr>Дневник наблюдений  «Проявление инициативности ребенка в различных культурных практиках»</vt:lpstr>
      <vt:lpstr>Дневник наблюдений  «Проявление инициативности ребенка в различных культурных практиках»</vt:lpstr>
      <vt:lpstr>Дневник наблюдений  «Проявление индивидуальных особенностей ребенка при формировании предпосылок учебной деятельности»</vt:lpstr>
      <vt:lpstr>Дневник наблюдений  «Проявление индивидуальных особенностей ребенка при формировании предпосылок учебной деятельности»</vt:lpstr>
      <vt:lpstr>Дневник наблюдений  «Проявление индивидуальных особенностей ребенка при формировании предпосылок учебной деятельности»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Консультация:  Тема: Реализация принципа индивидуализации в ДОО</dc:title>
  <dc:creator>user</dc:creator>
  <cp:lastModifiedBy>user</cp:lastModifiedBy>
  <cp:revision>10</cp:revision>
  <dcterms:created xsi:type="dcterms:W3CDTF">2016-10-03T07:00:51Z</dcterms:created>
  <dcterms:modified xsi:type="dcterms:W3CDTF">2016-10-25T07:36:52Z</dcterms:modified>
</cp:coreProperties>
</file>