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2" r:id="rId17"/>
    <p:sldId id="274" r:id="rId18"/>
    <p:sldId id="275" r:id="rId19"/>
    <p:sldId id="273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Средний стиль 3 -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25.10.2016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25.10.2016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25.10.2016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25.10.2016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25.10.2016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B106E36-FD25-4E2D-B0AA-010F637433A0}" type="datetimeFigureOut">
              <a:rPr lang="ru-RU" smtClean="0"/>
              <a:pPr/>
              <a:t>25.10.2016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2420888"/>
            <a:ext cx="8064896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Консультация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Тема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Реализация принципа индивидуализации в ДОО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МДОУ «Д/с №55»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Дневник индивидуальных наблюдений за детьми 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611560" y="1988840"/>
          <a:ext cx="8153397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4771"/>
                <a:gridCol w="1164771"/>
                <a:gridCol w="1164771"/>
                <a:gridCol w="1164771"/>
                <a:gridCol w="1164771"/>
                <a:gridCol w="1164771"/>
                <a:gridCol w="1164771"/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Код ребенка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Месяц 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Виды детской деятельности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Игровая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Двигательная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Познавательная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Музыкальная 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Изобразительная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11560" y="1556792"/>
            <a:ext cx="12955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Вариант 1.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3568" y="3140968"/>
            <a:ext cx="12955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Вариант 2.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611560" y="3717032"/>
          <a:ext cx="8064896" cy="183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28"/>
                <a:gridCol w="1152128"/>
                <a:gridCol w="1152128"/>
                <a:gridCol w="1296144"/>
                <a:gridCol w="1008112"/>
                <a:gridCol w="1152128"/>
                <a:gridCol w="1152128"/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Код ребенка 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Проявление активности и любознательности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месяц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Занятие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Режимные моменты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СДД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Взаимодействие со сверстниками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Взаимодействие  со взрослыми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Карта индивидуального образовательного маршрута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539552" y="1700808"/>
          <a:ext cx="8153400" cy="48531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9175"/>
                <a:gridCol w="1019175"/>
                <a:gridCol w="1019175"/>
                <a:gridCol w="1019175"/>
                <a:gridCol w="1019175"/>
                <a:gridCol w="1019175"/>
                <a:gridCol w="1019175"/>
                <a:gridCol w="1019175"/>
              </a:tblGrid>
              <a:tr h="4236729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Проблема (трудности, испытываемые ребенком в ходе воспитательно-образовательного процесса)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Цели и задачи образовательной работы 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Разделы ООП, реализуемой в индивидуальной работе 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Используемые педагогические технологии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и методики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Ожидаемые результаты 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Рекомендации специалистов 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Эффективность проведенной работы 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Взаимодействие с семьей ребенка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/>
                </a:tc>
              </a:tr>
              <a:tr h="616407">
                <a:tc>
                  <a:txBody>
                    <a:bodyPr/>
                    <a:lstStyle/>
                    <a:p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Дневник наблюдений </a:t>
            </a:r>
            <a:b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«Проявление инициативности ребенка в различных культурных практиках»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1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1033"/>
                <a:gridCol w="612068"/>
                <a:gridCol w="612068"/>
                <a:gridCol w="718436"/>
                <a:gridCol w="718436"/>
                <a:gridCol w="815340"/>
                <a:gridCol w="815340"/>
                <a:gridCol w="815340"/>
                <a:gridCol w="815340"/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Сферы инициативности (характер самореализации в разных видах культурных практик)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Младший </a:t>
                      </a:r>
                      <a:r>
                        <a:rPr lang="ru-RU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/в</a:t>
                      </a:r>
                    </a:p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(3-4)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Средний </a:t>
                      </a:r>
                      <a:r>
                        <a:rPr lang="ru-RU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/в</a:t>
                      </a:r>
                    </a:p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(4-5)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Старший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/в</a:t>
                      </a:r>
                    </a:p>
                    <a:p>
                      <a:pPr algn="ctr"/>
                      <a:r>
                        <a:rPr lang="ru-RU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(5-6)</a:t>
                      </a:r>
                      <a:br>
                        <a:rPr lang="ru-RU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</a:b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Старший </a:t>
                      </a:r>
                      <a:r>
                        <a:rPr lang="ru-RU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/в</a:t>
                      </a:r>
                    </a:p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(6-7)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Сентябрь 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Май 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Сентябрь 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Май 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Сентябрь 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Май 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Сентябрь 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Май 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812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Творческая инициатива (в сюжетной игре)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59653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Инициатива как </a:t>
                      </a:r>
                      <a:r>
                        <a:rPr lang="ru-RU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целеполагание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и волевое усилие (в продуктивной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деятельности)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Дневник наблюдений </a:t>
            </a:r>
            <a:b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«Проявление инициативности ребенка в различных культурных практиках»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612775" y="1600201"/>
          <a:ext cx="8153401" cy="51241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1033"/>
                <a:gridCol w="612068"/>
                <a:gridCol w="612068"/>
                <a:gridCol w="718436"/>
                <a:gridCol w="718436"/>
                <a:gridCol w="815340"/>
                <a:gridCol w="815340"/>
                <a:gridCol w="815340"/>
                <a:gridCol w="815340"/>
              </a:tblGrid>
              <a:tr h="796863"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Сферы инициативности (характер самореализации в разных видах культурных практик)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Младший </a:t>
                      </a:r>
                      <a:r>
                        <a:rPr lang="ru-RU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/в</a:t>
                      </a:r>
                    </a:p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(3-4)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Средний </a:t>
                      </a:r>
                      <a:r>
                        <a:rPr lang="ru-RU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/в</a:t>
                      </a:r>
                    </a:p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(4-5)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Старший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/в</a:t>
                      </a:r>
                    </a:p>
                    <a:p>
                      <a:pPr algn="ctr"/>
                      <a:r>
                        <a:rPr lang="ru-RU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(5-6)</a:t>
                      </a:r>
                      <a:br>
                        <a:rPr lang="ru-RU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</a:b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Старший </a:t>
                      </a:r>
                      <a:r>
                        <a:rPr lang="ru-RU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/в</a:t>
                      </a:r>
                    </a:p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(6-7)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56235">
                <a:tc vMerge="1"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Сентябрь 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Май 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Сентябрь 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Май 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Сентябрь 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Май 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Сентябрь 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Май 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0">
                <a:tc rowSpan="4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Коммуникативная инициатива (в </a:t>
                      </a:r>
                      <a:r>
                        <a:rPr lang="ru-RU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совм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 игровой и продукт. деятельности)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87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932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62669"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Познавательная инициатива – любознательность 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2597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09359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Двигательная инициатива 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Дневник наблюдений </a:t>
            </a:r>
            <a:b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«Проявление индивидуальных особенностей ребенка при формировании предпосылок учебной деятельности»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sz="quarter" idx="1"/>
          </p:nvPr>
        </p:nvGraphicFramePr>
        <p:xfrm>
          <a:off x="251519" y="1600200"/>
          <a:ext cx="8712972" cy="4678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217"/>
                <a:gridCol w="1512168"/>
                <a:gridCol w="1152128"/>
                <a:gridCol w="1200135"/>
                <a:gridCol w="1392153"/>
                <a:gridCol w="1512171"/>
              </a:tblGrid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Показатели 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Старший дошкольный возраст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Примечание 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5-6 лет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6-7 лет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сентябрь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май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сентябрь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май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Наличие познавательных и социальных мотивов 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Умение фантазировать и воображать 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Умение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ориентироваться на заданную систему требований 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Дневник наблюдений </a:t>
            </a:r>
            <a:b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«Проявление индивидуальных особенностей ребенка при формировании предпосылок учебной деятельности»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sz="quarter" idx="1"/>
          </p:nvPr>
        </p:nvGraphicFramePr>
        <p:xfrm>
          <a:off x="251519" y="1600200"/>
          <a:ext cx="8712972" cy="495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217"/>
                <a:gridCol w="1512168"/>
                <a:gridCol w="1152128"/>
                <a:gridCol w="1200135"/>
                <a:gridCol w="1248137"/>
                <a:gridCol w="1656187"/>
              </a:tblGrid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Показатели 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Старший дошкольный возраст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Примечание 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5-6 лет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6-7 лет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сентябрь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май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сентябрь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май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Умение самостоятельно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выполнять задания на основе зрительного восприятия образца 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Умение осознанно подчиняться правилу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Умение обобщать 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Дневник наблюдений </a:t>
            </a:r>
            <a:b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«Проявление индивидуальных особенностей ребенка при формировании предпосылок учебной деятельности»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sz="quarter" idx="1"/>
          </p:nvPr>
        </p:nvGraphicFramePr>
        <p:xfrm>
          <a:off x="179512" y="1772816"/>
          <a:ext cx="8712972" cy="4312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217"/>
                <a:gridCol w="1512168"/>
                <a:gridCol w="1152128"/>
                <a:gridCol w="1200135"/>
                <a:gridCol w="1248137"/>
                <a:gridCol w="1656187"/>
              </a:tblGrid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Показатели 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Старший дошкольный возраст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Примечание 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5-6 лет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6-7 лет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сентябрь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май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сентябрь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май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Умение внимательно слушать говорящего и воспроизводить задания,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предлагаемые в устной форме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Умение общаться со взрослыми и сверстниками 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Детский совет – общее собрание группы детей вместе с педагогом. Основная цель – создание условий для эмоционального настроя детей на весь день, обсуждения важных событий в жизни группы или каждого ребенка, планирование предстоящих занятий;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Ежедневная практика обсуждения с детьми личных планов и возможность их реализации в группе, обмен новостями;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Ситуация свободного выбора видов деятельности в центрах активности;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Выбор временного актива группы на день или неделю, который наделяется определенными правилами или обязанностями, разработчиками которых являются сами дети;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83568" y="188640"/>
            <a:ext cx="79208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Формы и методы организации образовательной деятельности в соответствии с ФГОС: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1772816"/>
            <a:ext cx="8153400" cy="3960440"/>
          </a:xfrm>
        </p:spPr>
        <p:txBody>
          <a:bodyPr>
            <a:norm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Определение тематики  и содержания образовательного проекта;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Увлечение детей коллекционированием или собиранием. Форма – интервью с коллекционером;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Клубный час. Цель – развитие у дошкольников саморегуляции и способности к самоконтролю, воспитание самостоятельности, ответственности за свои поступки, умение подчиняться принятым правилам.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188640"/>
            <a:ext cx="820891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Формы и методы организации образовательной деятельности в соответствии с ФГОС: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1916832"/>
            <a:ext cx="8153400" cy="720080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Литература: Журнал «Справочник старшего воспитателя», 2016 год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Одним из принципов ООП и АООП Учреждения является 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принцип индивидуализации, учета возможностей, особенностей развития и потребностей каждого ребенка.</a:t>
            </a:r>
          </a:p>
          <a:p>
            <a:pPr marL="0" indent="360363"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Что подразумевает данный принцип?</a:t>
            </a:r>
          </a:p>
          <a:p>
            <a:pPr marL="0" indent="360363"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Согласно ФГОС в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ДОО должны быть созданы условия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для индивидуализации, позитивной социализации воспитанников, их личностного развития, развития инициативы и творческих способностей на основе сотрудничества со взрослыми и сверстниками и соответствующих возрасту видах деятельности. </a:t>
            </a:r>
          </a:p>
          <a:p>
            <a:pPr marL="0" indent="360363"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Какие способы реализации данного принципа возможны в детском саду?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Основные понятия </a:t>
            </a:r>
            <a:endParaRPr lang="ru-RU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Индивидуальность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рассматривается как своеобразие, уникальность свойств личности, проявляющаяся в неповторимом сочетании черт характера, темперамента, интеллекта, способностей. </a:t>
            </a:r>
          </a:p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Индивидуальный подход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предполагает организацию педагогических воздействий с учетом особенностей и уровня воспитанности ребенка, а также условий его жизнедеятельности. </a:t>
            </a:r>
          </a:p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Индивидуализация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– это деятельность взрослого  и самого ребенка по поддержке и развитию этого единичного, своеобразного, того, что заложено в данном индивиде от природы и что он приобрел в индивидуальном опыте.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Индивидуализация образования может быть рассмотрена в следующих направлениях: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как индивидуальная программа развития, присущая каждому ребенку как человеческому существу, осуществляемому собственную жизнедеятельность в свое время, в своем пространстве; 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как самостоятельный вид деятельности ребенка, в ходе которого он самостоятельно и избирательно обращается к различным источникам информации;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как синтез организуемого 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самоорганизуемого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обучения, в ходе которого информация, полученная ребенком из различных источников, приобретает статус субъектного (персонального) знания;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Как результат жизнедеятельности ребенка в виде личностных смыслов, сформированных общественных действий. </a:t>
            </a: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Положения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которые следует учитывать в практике работы, во взаимодействии с детьми  их родителями: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Индивидуализация предполагает сотрудничество между ребенком и взрослым во всех видах деятельности, которые присущи дошкольному возрасту;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Существует индивидуальный стиль поведения ребенка (необходима постановка индивидуальной задачи для конкретного ребенка);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Индивидуальная траектория развития ребенка предполагает примерное распределение, т.к. много зависит от самого дошкольника;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Индивидуализация не поддается эталонам. Принцип индивидуализации нацелен прежде всего на укрепление положительных качеств ребенка (см. Пример);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Положения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которые следует учитывать в практике работы, во взаимодействии с детьми  их родителями: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индивидуализация проявляется, когда ребенку предоставляется выбор, когда развивается его самостоятельность. </a:t>
            </a:r>
          </a:p>
          <a:p>
            <a:pPr algn="just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Что организовано в группах для реализации данного принципа?</a:t>
            </a:r>
          </a:p>
          <a:p>
            <a:pPr algn="ctr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Формы и методы организации образовательной деятельности в соответствии с ФГОС: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создание «</a:t>
            </a:r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творческого сундучка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», в котором собраны как тематические так и «стихийные» работы ребенка по аппликации, рисованию и т.п. 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создание </a:t>
            </a:r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плана индивидуальной работы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расписанного по дням недели, датам.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План индивидуальной работы педагога с ребенком 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1"/>
          </p:nvPr>
        </p:nvGraphicFramePr>
        <p:xfrm>
          <a:off x="179514" y="2636912"/>
          <a:ext cx="8712970" cy="39711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26"/>
                <a:gridCol w="1440160"/>
                <a:gridCol w="1368152"/>
                <a:gridCol w="1152128"/>
                <a:gridCol w="1110984"/>
                <a:gridCol w="1244710"/>
                <a:gridCol w="1244710"/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Проблема 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Основные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виды деятельности 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Дни недели 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Понедельник (дата)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Вторник (дата)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Среда (дата)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Четверг (дата)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Пятница (дата)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16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Занятия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9576">
                <a:tc>
                  <a:txBody>
                    <a:bodyPr/>
                    <a:lstStyle/>
                    <a:p>
                      <a:endParaRPr lang="ru-RU" sz="16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Наблюдения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16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Экспериментирование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16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Коммуникативная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16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Игровая 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16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Продуктивная 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16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Двигательная 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39552" y="1556792"/>
            <a:ext cx="509312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Фамилия, имя ребенка _______________________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Группа ____________________________________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Год _______________________________________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реализовать принцип индивидуализации можно и в ходе занятий (см. пример);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создание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карты интересов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семей дошкольников;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создание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дневника индивидуальных наблюдений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 детьми;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создание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карты индивидуального образовательного маршрута дошкольника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дневников наблюдений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«Проявление инициативности дошкольника в различных культурных практиках» и «Проявление индивидуальных особенностей ребенка при формировании предпосылок учебной деятельности».</a:t>
            </a:r>
          </a:p>
          <a:p>
            <a:pPr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260648"/>
            <a:ext cx="820891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Формы и методы организации образовательной деятельности в соответствии с ФГОС: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Карта интересов семей дошкольников 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179512" y="1556792"/>
          <a:ext cx="8712963" cy="2656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8107"/>
                <a:gridCol w="968107"/>
                <a:gridCol w="968107"/>
                <a:gridCol w="968107"/>
                <a:gridCol w="968107"/>
                <a:gridCol w="968107"/>
                <a:gridCol w="968107"/>
                <a:gridCol w="968107"/>
                <a:gridCol w="968107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Семья (фамилия)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Чем любят обычно заниматься в семье?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Что любят читать, смотреть?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Кто больше проводит времени с ребенком?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Кто в семье проявляет больше любознательность?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 какие игры любят играть в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семье?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Любимые игрушки ребенка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Вредные привычки ребенка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Тип темпераментов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членов семьи 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177</TotalTime>
  <Words>1040</Words>
  <Application>Microsoft Office PowerPoint</Application>
  <PresentationFormat>Экран (4:3)</PresentationFormat>
  <Paragraphs>178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Обычная</vt:lpstr>
      <vt:lpstr>Консультация  Тема: Реализация принципа индивидуализации в ДОО</vt:lpstr>
      <vt:lpstr>Одним из принципов ООП и АООП Учреждения является </vt:lpstr>
      <vt:lpstr>Основные понятия </vt:lpstr>
      <vt:lpstr>Индивидуализация образования может быть рассмотрена в следующих направлениях:</vt:lpstr>
      <vt:lpstr>Положения, которые следует учитывать в практике работы, во взаимодействии с детьми  их родителями:</vt:lpstr>
      <vt:lpstr>Положения, которые следует учитывать в практике работы, во взаимодействии с детьми  их родителями:</vt:lpstr>
      <vt:lpstr>План индивидуальной работы педагога с ребенком </vt:lpstr>
      <vt:lpstr>Слайд 8</vt:lpstr>
      <vt:lpstr>Карта интересов семей дошкольников </vt:lpstr>
      <vt:lpstr>Дневник индивидуальных наблюдений за детьми </vt:lpstr>
      <vt:lpstr>Карта индивидуального образовательного маршрута</vt:lpstr>
      <vt:lpstr>Дневник наблюдений  «Проявление инициативности ребенка в различных культурных практиках»</vt:lpstr>
      <vt:lpstr>Дневник наблюдений  «Проявление инициативности ребенка в различных культурных практиках»</vt:lpstr>
      <vt:lpstr>Дневник наблюдений  «Проявление индивидуальных особенностей ребенка при формировании предпосылок учебной деятельности»</vt:lpstr>
      <vt:lpstr>Дневник наблюдений  «Проявление индивидуальных особенностей ребенка при формировании предпосылок учебной деятельности»</vt:lpstr>
      <vt:lpstr>Дневник наблюдений  «Проявление индивидуальных особенностей ребенка при формировании предпосылок учебной деятельности»</vt:lpstr>
      <vt:lpstr>Слайд 17</vt:lpstr>
      <vt:lpstr>Слайд 18</vt:lpstr>
      <vt:lpstr>Слайд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Консультация:  Тема: Реализация принципа индивидуализации в ДОО</dc:title>
  <dc:creator>user</dc:creator>
  <cp:lastModifiedBy>user</cp:lastModifiedBy>
  <cp:revision>10</cp:revision>
  <dcterms:created xsi:type="dcterms:W3CDTF">2016-10-03T07:00:51Z</dcterms:created>
  <dcterms:modified xsi:type="dcterms:W3CDTF">2016-10-25T07:36:52Z</dcterms:modified>
</cp:coreProperties>
</file>