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70" r:id="rId4"/>
    <p:sldId id="272" r:id="rId5"/>
    <p:sldId id="264" r:id="rId6"/>
    <p:sldId id="277" r:id="rId7"/>
    <p:sldId id="305" r:id="rId8"/>
    <p:sldId id="278" r:id="rId9"/>
    <p:sldId id="280" r:id="rId10"/>
    <p:sldId id="306" r:id="rId11"/>
    <p:sldId id="273" r:id="rId12"/>
    <p:sldId id="307" r:id="rId13"/>
    <p:sldId id="281" r:id="rId14"/>
    <p:sldId id="283" r:id="rId15"/>
    <p:sldId id="284" r:id="rId16"/>
    <p:sldId id="285" r:id="rId17"/>
    <p:sldId id="287" r:id="rId18"/>
    <p:sldId id="286" r:id="rId19"/>
    <p:sldId id="294" r:id="rId20"/>
    <p:sldId id="289" r:id="rId21"/>
    <p:sldId id="290" r:id="rId22"/>
    <p:sldId id="288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4" r:id="rId35"/>
    <p:sldId id="303" r:id="rId36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F70D5-AFB4-4866-AFFE-DFFDC5AF3BFE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C01B1-B04D-4DEA-8E1D-137054CE8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Вопрос: продумать обеспечение каждого условия?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01B1-B04D-4DEA-8E1D-137054CE8A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Вопрос: продумать обеспечение каждого условия?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01B1-B04D-4DEA-8E1D-137054CE8AC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Сделать паспорт</a:t>
            </a:r>
            <a:r>
              <a:rPr lang="ru-RU" baseline="0" dirty="0" smtClean="0"/>
              <a:t> собственной группы по функциональным модулям!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01B1-B04D-4DEA-8E1D-137054CE8AC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молодые педагоги\Занятие 1\фото развивающая среда\28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05064"/>
            <a:ext cx="3312368" cy="24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87824" y="476672"/>
            <a:ext cx="5400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Организация развивающей предметно-пространственной среды дошкольников в соответствии с требованиями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федерального государственного стандарта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дошкольного образования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89440" cy="38884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быть: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обеспечивать возможность разного использования составляющих предметной среды (например, детской мебели, матов, мягких модулей, в том числе природных материалов) в разных видах детской деятельности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обеспечивать свободный доступ воспитанников (в том числе детей с ОВЗ) к играм, игрушкам, материалам, пособиям, обеспечивающим все основные виды детской деятельности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все элементы предметной среды должны соответствовать требованиям по обеспечению надежности и безопасность их использования, такими как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правила пожарной безопасности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560840" cy="45365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Элементы РППС (игрушки, оборудование и другие материалы) не должны: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провоцировать ребенка на агрессивные действия;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вызывать у него проявление жестокости по отношению к персонажам игры, в роли которых могут выступать играющие партнеры (сверстники, взрослые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провоцировать игровые сюжеты, связанные с безнравственностью и насилием;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вызывать у ребенка нездоровый интерес к сексуальным проблемам, выходящим за рамки его возрастной компетенции;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60840" cy="453650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Элементы РППС (игрушки, оборудование и другие материалы) не должны: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провоцировать ребенка на пренебрежительное или негативное отношение к расовым особенностям и физическим недостаткам других людей.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9592" y="4221088"/>
            <a:ext cx="756084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Все элементы РППС должны иметь все необходимые сертификационные документы: Сертификат соответствия и Гигиенический сертификат.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560840" cy="453650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Примерный перечень зон для организации РППС: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сюжетно-ролевых и режиссерских игр (театрализованная деятельность,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ряжение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освоение социальных ролей и профессий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познавательной активности (экспериментирование с различными материалами, развитие речи, наблюдение за природными явлениями, развитие математических представлений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самостоятельной деятельности детей (конструирование из различных материалов, художественно-продуктивная деятельность, ознакомление с литературой, выставка детского творчества, центр патриотического воспитания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60840" cy="453650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Примерный перечень зон для организации РППС: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двигательной активности (спортивные игры, соревнования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настольно-печатных и развивающих игр (рассматривание иллюстрированного материала, дидактические игры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экспериментирования и наблюдения за природными явлениями (экспериментальные лаборатории, календарь природы, центры для организации различных проектов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для отдыха (уединение, общение и пр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помнить: все элементы РППС должны иметь единый эстетический стиль!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836712"/>
            <a:ext cx="5184576" cy="453650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актор негативного воздействия - игровая продукция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игры, игрушки, игровые информационные ресурсы, взаимодействие ребенка с которыми грозит ему ущербом, травмой для физического, психического и духовно-нравственного развития.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Объективные показатели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негативного влияния: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сенсорная агрессия (цвет, свет, мерцание, звук, тактильные ощущения и др.);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провокация к совершению аморальных и безнравственных поступков и формированию негативных установок личности;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60840" cy="453650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Объективные показатели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негативного влияния: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чрезмерное развитие определенных сторон личности и чувств за счет общего развития (чувство превосходства над другими, зависть, жадность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формирование преждевременных потребностей ребенка, в том числе сексуальных;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снижение активности ребенка, культивирование его несамостоятельности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гиперзаданность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игрушки, программа на потребление и пр.);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тщеславие от «имения» игрушки вместо «умения»: придумать различные способы игры с ней, сделать игрушку своими руками и пр.;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 культивирование индивидуализма вместо развития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социальности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соборности, включенности в социум.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60840" cy="45365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Общие принципы отбора игровой продукции для детей-дошкольников: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I. Принцип безопасности (отсутствия рисков) игровой продукции для ребенка: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физические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риски,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психологические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нравственные риски.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II. Принцип развития, с учетом зоны ближайшего развития (ЗБР) ребенка.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 соответствия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возрастным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(половозрастным) особенностям ребенка,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индивидуальным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особенностям,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специальным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особенностям ребенка.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352928" cy="45365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ПАРАМЕТРЫ ОЦЕНИВАНИЯ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ИГРУШЕК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ФИЗИЧЕСКИЕ ПАРАМЕТРЫ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визуальные, тактильные, вкусовые, обонятельные, звуковые, кинестетические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2.ИГРОВАЯ ПРОДУКЦИЯ ДОЛЖНА СООТВЕТСТВОВАТЬ АНАТОМОФИЗИОЛОГИЧЕСКИМ КРИТЕРИЯМ (половозрастным, физическим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3.ПСИХОЛОГИЧЕСКАЯ БЕЗОПАСНОСТЬ ИГРОВОЙ ПРОДУКЦИИ (педагогический,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психоэмоциональный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эстетический, социальный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4.ПСИХОЛОГИЧЕСКИЕ РИСКИ ИГРОВОЙ ПРОДУКЦИИ: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60840" cy="612068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Психологические риски игровой продукции требуют внимания к игрушкам, имеющим следующие конструктивные особенности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Игрушки, провоцирующие причинение ущерба здоровью и жизни ребенка: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оправдывающие или провоцирующие причинение себе каких-либо телесных повреждений или совершение самоубийства;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содержащие в себе скрытые побуждения, пропаганду или рекламу употребления наркотических и веществ, а также алкогольных напитков, пива, и табачных изделий.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молодые педагоги\Занятие 1\фото развивающая среда\№1\4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08920"/>
            <a:ext cx="5781328" cy="11430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разработаны для педагогических работников дошкольных образовательных организаций и родителей детей дошкольного возраста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Авторами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являются:  О.А. Карабанова, Э.Ф. Алиева, О.Р.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Радионова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П.Д. Рабинович, Е.М.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Марич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Федеральный институт развития образования, 2014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60840" cy="54006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Психологические риски игровой продукции требуют внимания к игрушкам, имеющим следующие конструктивные особенности</a:t>
            </a:r>
            <a:r>
              <a:rPr lang="ru-RU" sz="2400" dirty="0" smtClean="0"/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Игрушки устрашающего характера: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способные сильно испугать ребенка, вызвать появление у детей устойчивых страхов, тревоги;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детально и/или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натуралистически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изображающие или моделирующие физиологический процесс или последствия смерти, тяжелых соматических, психических или иных заболеваний в унижающей человеческое достоинство форме,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травм, увечий, следов обильного кровотечения вследствие несчастных случаев, аварий, катастроф,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5832648" cy="338437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детально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натуралистически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изображающие или моделирующие акты вскрытия, самоубийства, членовредительства;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детально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натуралистически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изображающие или моделирующие трупы убитых людей или животных, искалеченные тела, ампутированные части тел, а также следы кровопролития;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изображающие или моделирующие боль, отчаяние или предсмертную агонию человека или живых существ, включая звуковую имитацию криков боли, ужаса и агонии.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2195736" cy="219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32656"/>
            <a:ext cx="1822375" cy="361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09120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416824" cy="532859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Игрушки, оправдывающие или провоцирующие на жестокость и агрессию, либо формирующие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виктимные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наклонности детей как поведение жертвы: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связанные с изображением или моделированием чрезмерной жестокости, предполагающие моделирование ребенком или участие ребенка в моделировании актов или проявлений чрезмерной жестокости в игре;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побуждающие к жестокому обращению в отношении людей или животных;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5616624" cy="352839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провоцирующие у ребенка агрессию по отношению к персонажам игры, в роли которых выступают играющие партнеры (сверстники, взрослые) или сама сюжетная игрушка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изображающие или моделирующие бесчеловечное обращение, включая пытки, а также иные деяния, причиняющие особые физические или психические страдания человеку (а равно существу, имеющему явное сходство с человеком) или животному.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818284" cy="2818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60840" cy="518457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Игрушки, доминантой игрового замысла которых является активное манипулирование ребенком; вызывая игровую ситуацию, навязывающую ребенку зависимость его игрового поведения от электронной программы, заложенной в игрушку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тамагочи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Игрушки, использующие синестезию, основанные на сочетании психологически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несочетаемого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например, сладкого и смертельного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чупа-чупс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оформленный в виде скелета, черепа).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840760" cy="136815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Игрушки,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натуралистически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изображающие или моделирующие выделительные процессы человеческого организма или организма животного или результаты таких процессов.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Игрушки, изображающие или моделирующие гениталии человека или животных.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3320392" cy="212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509120"/>
            <a:ext cx="38100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7200800" cy="22322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ДУХОВНО-НРАВСТВЕННАЯ БЕЗОПАСНОСТЬ ИГРОВОЙ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 детским игрушкам, затрагивающим духовно-нравственную сферу, относятся: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изображающие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моделирующие оккультно-мистические практики или магические ритуалы, вовлекающие ребенка в осуществление оккультно-религиозных магических ритуалов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посягающие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общественную нравственность и оскорбляющие нравственные чувства и человеческое достоинство ребенка и его родителей;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изображением или моделированием актов вандализма, кощунства или надругательства над традиционными национальными и/или религиозными ценностями, предполагающие такое моделирование ребенком или участие ребенка в таком моделировании;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509120"/>
            <a:ext cx="3203848" cy="204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200800" cy="148478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ДУХОВНО-НРАВСТВЕННАЯ БЕЗОПАСНОСТЬ ИГРОВОЙ ПРОДУКЦИИ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формированию у ребенка пренебрежительного или негативного отношения к физическим недостаткам других людей, к людям по признаку их расовой, национальной, религиозной или социальной принадлежности;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явно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оправдывающие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романтизирующие или героизирующие экстремизм, терроризм, преступность и преступный образ жизни, либо иным образом криминализирующие сознание ребенка.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200800" cy="1872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ДУХОВНО-НРАВСТВЕННАЯ БЕЗОПАСНОСТЬ ИГРОВОЙ ПРОДУКЦИИ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Игрушки, направленные на провокацию противоправного поведения, нравственного развращения, интеллектуальное растление: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сексуализирующие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сознание ребенка, эксплуатирующие тему сексуальных отношений;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провоцирующие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игровые сюжеты, связанные с сексом, изображающие, моделирующие или имитирующие сексуальные отношения, в том числе с использованием реальных или виртуальных образов человека, животных или существ, имеющих явное сходство с человеком;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200800" cy="1872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ДУХОВНО-НРАВСТВЕННАЯ БЕЗОПАСНОСТЬ ИГРОВОЙ ПРОДУКЦИИ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Игрушки, направленные на провокацию противоправного поведения, нравственного развращения, интеллектуальное растление: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побуждающие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дошкольного возраста к сексуальным контактам (их имитации), формирующие представления о допустимости форм половой распущенности, о гомосексуальных союзах как о нормальной, социально приемлемой или допустимой форме семьи;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формирующие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о педофилии, детской проституции как о социальных или нравственных нормах сексуального поведения либо как о продвинутом, модном образе жизни;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04856" cy="3024336"/>
          </a:xfrm>
        </p:spPr>
        <p:txBody>
          <a:bodyPr>
            <a:noAutofit/>
          </a:bodyPr>
          <a:lstStyle/>
          <a:p>
            <a:pPr indent="360363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подразумевает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 при реализации ООП.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ocuments\молодые педагоги\Занятие 1\фото развивающая среда\№1\1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08958"/>
            <a:ext cx="3816424" cy="286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200800" cy="1872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ДУХОВНО-НРАВСТВЕННАЯ БЕЗОПАСНОСТЬ ИГРОВОЙ ПРОДУКЦИИ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Игрушки, направленные на провокацию противоправного поведения, нравственного развращения, интеллектуальное растление: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изображающие или моделирующие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изнасилования или иные насильственные действия сексуального характера, любые действия сексуального характера в отношении взрослого или ребенка;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 связанные с изображением или моделированием искусственного прерывания беременности, предполагающие такое моделирование ребенком или участие ребенка в таком моделировании (беременная кукла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которой можно вскрыть живот и достать плод).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200800" cy="18722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ДУХОВНО-НРАВСТВЕННАЯ БЕЗОПАСНОСТЬ ИГРОВОЙ ПРОДУКЦИИ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 Игрушки, посягающие на детско-родительские отношения, представляющие их в негативном виде, дискредитирующие семью и родителей, побуждающие ребенка к активному негативизму и конфликтам с близкими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Перечисленные риски могут не отражать все возможные риски игровой продукции, способные оказать серьезное травмирующее воздействие на физическое, психологическое и духовно-нравственное развитие ребенка.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200800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ПРЕДМЕТНОГО СОДЕРЖАНИЯ СРЕДЫ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Предметное содержание целесообразно классифицировать на функциональные группы, нацеленные на решение различных воспитательно-образовательных задач.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ФУКНКЦИОНАЛЬНЫЙ МОДУЛЬ – это группа компонентов материалов, оборудования и инвентаря по видам детской деятельности для организации пространства (группы, участка) для решения воспитательно-образовательных задач ООП.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200800" cy="41764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Предметное содержание функциональных модулей в соответствие с ФГОС ДО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взаимосвязано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основными направлениями (образовательными областями)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Деление образовательных областей на отдельные группы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условно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Примерные функциональные модули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Игровая,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Физкультура,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Музыка,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Творчество,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Логопед,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Психолог,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 Уличное пространство,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 Бассейн.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254133_html_m7664de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2710377" cy="203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Уголок%20природы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73016"/>
            <a:ext cx="2327920" cy="174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41376"/>
            <a:ext cx="8064896" cy="56166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Общая характеристика функциональных модулей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Ориентированы на все возрастные группы (для детей с 2 до 7 лет),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Каждый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модуль охватывает все образовательные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Количественное наполнение модулей зависит от индивидуальных и возрастных особенностей детей, численности группы,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Могут быть использованы родителями в домашних условиях.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Содержание предметной среды  ДОУ определяются с учетом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количества и численности возрастных групп,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требований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результатов аудита материально-технической и методической базы,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особенностей ООП ДОУ.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4104456" cy="338437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Bookman Old Style" pitchFamily="18" charset="0"/>
              </a:rPr>
              <a:t/>
            </a:r>
            <a:br>
              <a:rPr lang="ru-RU" sz="2200" b="1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организации предметной среды в семейных условиях родителям необходимо ознакомиться с ООП ДОУ, для соблюдения единства семейного и общественного воспитания!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24744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Detskie_krovatki_dlya_sladkogo_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5061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Haba-27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5964" y="3645024"/>
            <a:ext cx="377379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детская-комната-оформл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3265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764704"/>
            <a:ext cx="7859216" cy="502657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создании развивающей предметно-пространственной среды ДОО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необходимо обеспечить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реализацию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образовательного потенциала пространства групповой комнаты и материалов, оборудования и инвентаря для развития детей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/в, охраны и укрепления их здоровья, учет индивидуальный особенностей детей и коррекции их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двигательной активности детей, возможности общения и совместной деятельности детей и взрослых, а также возможности для уединения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образовательных программ с учетом применения инклюзивного образования, а также национально-культурных, климатических и других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60840" cy="338437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это специфические для каждой Программы Организации (группы) образовательное оборудование, материалы, мебель и т.п., в сочетании с определенными принципами разделения пространства Организации (группы).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026" name="Picture 2" descr="C:\Users\user\Desktop\srednjaja_grup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140968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908720"/>
            <a:ext cx="5184576" cy="561662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соответствии с ФГОС  ДО  предметная среда должна обеспечивать и гарантировать: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Охрану и укрепление физического и психического здоровья и эмоционального благополучия детей; а также проявление уважения к их человеческому достоинству к их чувствам и потребностям;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пространства, а также материалов, оборудования и инвентаря для развития детей   в соответствии с особенностями каждого возрастного этапа;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050" name="Picture 2" descr="C:\Users\user\Desktop\тестральный%20уголок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3624403" cy="271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560840" cy="50405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 ДО  предметная среда должна обеспечивать и гарантировать: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вариативного развивающего образования, ориентированного на возможность свободного выбора детьми материалов, видов активности, участников совместной деятельности и общения, как с детьми разного возраста, так и со взрослыми, а также свободу в выражении своих чувств и мыслей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работников, а также содействие в определении собственных целей, личных и профессиональных потребностей и мотивов;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08920"/>
            <a:ext cx="7560840" cy="38884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 ДО  предметная среда должна обеспечивать и гарантировать: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дошкольного образования и вовлечение родителей (законных представителей)  НОД, осуществление их поддержки по вопросам образования детей, воспитания, охране и укреплении их здоровья, а также поддержки образовательных инициатив внутри семьи;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Ориентация  на интересы и возможности каждого ребенка, учитывая социальную ситуацию его развития, возрастные и индивидуальные особенности (недопустимость как искусственного ускорения, так и искусственного замедления развития детей);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равных условий, максимально способствующих реализации различных образовательных программ в дошкольных образованиях для детей, принадлежащих к разным национально-культурным, религиозным общностям и социальным слоям, а также имеющих различные (в том числе ограниченные) возможности здоровья. 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89440" cy="38884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быть: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содержательно-насыщенной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включать средства обучения, материалы, инвентарь, игровой, спортивное и оздоровительное оборудование, которое позволяют обеспечить разные виды активности;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обеспечивать возможность изменения предметной среды в зависимости от образовательной ситуации, в том числе меняющихся интересов и возможностей детей;</a:t>
            </a:r>
            <a:r>
              <a:rPr lang="ru-RU" sz="1800" dirty="0" smtClean="0">
                <a:latin typeface="Bookman Old Style" pitchFamily="18" charset="0"/>
              </a:rPr>
              <a:t/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1800" dirty="0" smtClean="0">
                <a:latin typeface="Bookman Old Style" pitchFamily="18" charset="0"/>
              </a:rPr>
              <a:t> </a:t>
            </a:r>
            <a:br>
              <a:rPr lang="ru-RU" sz="1800" dirty="0" smtClean="0">
                <a:latin typeface="Bookman Old Style" pitchFamily="18" charset="0"/>
              </a:rPr>
            </a:b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3074" name="Picture 2" descr="C:\Users\user\Desktop\254133_html_8f0ef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149080"/>
            <a:ext cx="3179618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34cca22561c7acd85e2673075831832d4944c"/>
</p:tagLst>
</file>

<file path=ppt/theme/theme1.xml><?xml version="1.0" encoding="utf-8"?>
<a:theme xmlns:a="http://schemas.openxmlformats.org/drawingml/2006/main" name="ПРС ФГ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ПРС ФГОС</Template>
  <TotalTime>424</TotalTime>
  <Words>145</Words>
  <Application>Microsoft Office PowerPoint</Application>
  <PresentationFormat>Экран (4:3)</PresentationFormat>
  <Paragraphs>45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ПРС ФГОС</vt:lpstr>
      <vt:lpstr>Слайд 1</vt:lpstr>
      <vt:lpstr>Методические рекомендации разработаны для педагогических работников дошкольных образовательных организаций и родителей детей дошкольного возраста         Авторами являются:  О.А. Карабанова, Э.Ф. Алиева, О.Р. Радионова,  П.Д. Рабинович, Е.М. Марич.  Федеральный институт развития образования, 2014</vt:lpstr>
      <vt:lpstr>ФГОС ДО подразумевает создание благоприятных условий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 при реализации ООП. </vt:lpstr>
      <vt:lpstr> При создании развивающей предметно-пространственной среды ДОО необходимо обеспечить реализацию:  1. образовательного потенциала пространства групповой комнаты и материалов, оборудования и инвентаря для развития детей д/в, охраны и укрепления их здоровья, учет индивидуальный особенностей детей и коррекции их развития;   2. двигательной активности детей, возможности общения и совместной деятельности детей и взрослых, а также возможности для уединения;  3. различных образовательных программ с учетом применения инклюзивного образования, а также национально-культурных, климатических и других условий.</vt:lpstr>
      <vt:lpstr> Развивающая предметно-пространственная среда:  - это специфические для каждой Программы Организации (группы) образовательное оборудование, материалы, мебель и т.п., в сочетании с определенными принципами разделения пространства Организации (группы).    </vt:lpstr>
      <vt:lpstr>     В соответствии с ФГОС  ДО  предметная среда должна обеспечивать и гарантировать:  - Охрану и укрепление физического и психического здоровья и эмоционального благополучия детей; а также проявление уважения к их человеческому достоинству к их чувствам и потребностям; - Максимальную реализацию образовательного потенциала пространства, а также материалов, оборудования и инвентаря для развития детей   в соответствии с особенностями каждого возрастного этапа;         </vt:lpstr>
      <vt:lpstr> В соответствии с ФГОС  ДО  предметная среда должна обеспечивать и гарантировать:   -Построение вариативного развивающего образования, ориентированного на возможность свободного выбора детьми материалов, видов активности, участников совместной деятельности и общения, как с детьми разного возраста, так и со взрослыми, а также свободу в выражении своих чувств и мыслей;  - Создание условия для ежедневной трудовой деятельности и мотивации непрерывного самосовершенствования профессиональное развитие педагогических работников, а также содействие в определении собственных целей, личных и профессиональных потребностей и мотивов;        </vt:lpstr>
      <vt:lpstr> В соответствии с ФГОС  ДО  предметная среда должна обеспечивать и гарантировать:  - Открытость дошкольного образования и вовлечение родителей (законных представителей)  НОД, осуществление их поддержки по вопросам образования детей, воспитания, охране и укреплении их здоровья, а также поддержки образовательных инициатив внутри семьи;  - Ориентация  на интересы и возможности каждого ребенка, учитывая социальную ситуацию его развития, возрастные и индивидуальные особенности (недопустимость как искусственного ускорения, так и искусственного замедления развития детей);   - Создание равных условий, максимально способствующих реализации различных образовательных программ в дошкольных образованиях для детей, принадлежащих к разным национально-культурным, религиозным общностям и социальным слоям, а также имеющих различные (в том числе ограниченные) возможности здоровья.            </vt:lpstr>
      <vt:lpstr> Развивающая предметно-пространственная среда  должна быть:  1. содержательно-насыщенной – включать средства обучения, материалы, инвентарь, игровой, спортивное и оздоровительное оборудование, которое позволяют обеспечить разные виды активности;  2. трансформируемой – обеспечивать возможность изменения предметной среды в зависимости от образовательной ситуации, в том числе меняющихся интересов и возможностей детей;    </vt:lpstr>
      <vt:lpstr> Развивающая предметно-пространственная среда  должна быть:   3. полифункциональной – обеспечивать возможность разного использования составляющих предметной среды (например, детской мебели, матов, мягких модулей, в том числе природных материалов) в разных видах детской деятельности;  4. доступной – обеспечивать свободный доступ воспитанников (в том числе детей с ОВЗ) к играм, игрушкам, материалам, пособиям, обеспечивающим все основные виды детской деятельности;  5. безопасной – все элементы предметной среды должны соответствовать требованиям по обеспечению надежности и безопасность их использования, такими как СаНПиН, и правила пожарной безопасности.           </vt:lpstr>
      <vt:lpstr>   Элементы РППС (игрушки, оборудование и другие материалы) не должны:   - провоцировать ребенка на агрессивные действия;   - вызывать у него проявление жестокости по отношению к персонажам игры, в роли которых могут выступать играющие партнеры (сверстники, взрослые);  - провоцировать игровые сюжеты, связанные с безнравственностью и насилием;   - вызывать у ребенка нездоровый интерес к сексуальным проблемам, выходящим за рамки его возрастной компетенции;         </vt:lpstr>
      <vt:lpstr>   Элементы РППС (игрушки, оборудование и другие материалы) не должны:    - провоцировать ребенка на пренебрежительное или негативное отношение к расовым особенностям и физическим недостаткам других людей.        </vt:lpstr>
      <vt:lpstr>   Примерный перечень зон для организации РППС:   – для сюжетно-ролевых и режиссерских игр (театрализованная деятельность, ряжение, освоение социальных ролей и профессий и пр.);  – для познавательной активности (экспериментирование с различными материалами, развитие речи, наблюдение за природными явлениями, развитие математических представлений и пр.);  – для самостоятельной деятельности детей (конструирование из различных материалов, художественно-продуктивная деятельность, ознакомление с литературой, выставка детского творчества, центр патриотического воспитания и пр.);  –      </vt:lpstr>
      <vt:lpstr>   Примерный перечень зон для организации РППС:   – для двигательной активности (спортивные игры, соревнования и пр.);  – для настольно-печатных и развивающих игр (рассматривание иллюстрированного материала, дидактические игры и пр.);  – для экспериментирования и наблюдения за природными явлениями (экспериментальные лаборатории, календарь природы, центры для организации различных проектов и пр.);  – для отдыха (уединение, общение и пр.).  Необходимо помнить: все элементы РППС должны иметь единый эстетический стиль!     </vt:lpstr>
      <vt:lpstr>   Фактор негативного воздействия - игровая продукция – игры, игрушки, игровые информационные ресурсы, взаимодействие ребенка с которыми грозит ему ущербом, травмой для физического, психического и духовно-нравственного развития.  Объективные показатели негативного влияния:  1) сенсорная агрессия (цвет, свет, мерцание, звук, тактильные ощущения и др.);  2) провокация к совершению аморальных и безнравственных поступков и формированию негативных установок личности;      </vt:lpstr>
      <vt:lpstr>    Объективные показатели негативного влияния:   3) чрезмерное развитие определенных сторон личности и чувств за счет общего развития (чувство превосходства над другими, зависть, жадность и пр.);  4) формирование преждевременных потребностей ребенка, в том числе сексуальных;  5) снижение активности ребенка, культивирование его несамостоятельности (гиперзаданность игрушки, программа на потребление и пр.);  6) тщеславие от «имения» игрушки вместо «умения»: придумать различные способы игры с ней, сделать игрушку своими руками и пр.;  7) культивирование индивидуализма вместо развития социальности, соборности, включенности в социум.     </vt:lpstr>
      <vt:lpstr>    Общие принципы отбора игровой продукции для детей-дошкольников:  I. Принцип безопасности (отсутствия рисков) игровой продукции для ребенка:  - физические риски,  - психологические риски,  - нравственные риски.  II. Принцип развития, с учетом зоны ближайшего развития (ЗБР) ребенка.  III. Принцип соответствия  - возрастным (половозрастным) особенностям ребенка,  - индивидуальным особенностям,  - специальным особенностям ребенка.     </vt:lpstr>
      <vt:lpstr>    ПАРАМЕТРЫ ОЦЕНИВАНИЯ ИГРУШЕК  1. ФИЗИЧЕСКИЕ ПАРАМЕТРЫ - визуальные, тактильные, вкусовые, обонятельные, звуковые, кинестетические);  2.ИГРОВАЯ ПРОДУКЦИЯ ДОЛЖНА СООТВЕТСТВОВАТЬ АНАТОМОФИЗИОЛОГИЧЕСКИМ КРИТЕРИЯМ (половозрастным, физическим);  3.ПСИХОЛОГИЧЕСКАЯ БЕЗОПАСНОСТЬ ИГРОВОЙ ПРОДУКЦИИ (педагогический, психоэмоциональный, эстетический, социальный);  4.ПСИХОЛОГИЧЕСКИЕ РИСКИ ИГРОВОЙ ПРОДУКЦИИ:       </vt:lpstr>
      <vt:lpstr>     Психологические риски игровой продукции требуют внимания к игрушкам, имеющим следующие конструктивные особенности:  1. Игрушки, провоцирующие причинение ущерба здоровью и жизни ребенка:  - оправдывающие или провоцирующие причинение себе каких-либо телесных повреждений или совершение самоубийства;  - содержащие в себе скрытые побуждения, пропаганду или рекламу употребления наркотических и веществ, а также алкогольных напитков, пива, и табачных изделий.       </vt:lpstr>
      <vt:lpstr>    Психологические риски игровой продукции требуют внимания к игрушкам, имеющим следующие конструктивные особенности:    2. Игрушки устрашающего характера:  - способные сильно испугать ребенка, вызвать появление у детей устойчивых страхов, тревоги;  - детально и/или натуралистически изображающие или моделирующие физиологический процесс или последствия смерти, тяжелых соматических, психических или иных заболеваний в унижающей человеческое достоинство форме, травм, увечий, следов обильного кровотечения вследствие несчастных случаев, аварий, катастроф,         </vt:lpstr>
      <vt:lpstr>     - детально и натуралистически изображающие или моделирующие акты вскрытия, самоубийства, членовредительства;  - детально и натуралистически изображающие или моделирующие трупы убитых людей или животных, искалеченные тела, ампутированные части тел, а также следы кровопролития; - изображающие или моделирующие боль, отчаяние или предсмертную агонию человека или живых существ, включая звуковую имитацию криков боли, ужаса и агонии.             </vt:lpstr>
      <vt:lpstr>     3. Игрушки, оправдывающие или провоцирующие на жестокость и агрессию, либо формирующие виктимные наклонности детей как поведение жертвы:   - связанные с изображением или моделированием чрезмерной жестокости, предполагающие моделирование ребенком или участие ребенка в моделировании актов или проявлений чрезмерной жестокости в игре;  - побуждающие к жестокому обращению в отношении людей или животных;        </vt:lpstr>
      <vt:lpstr>      - провоцирующие у ребенка агрессию по отношению к персонажам игры, в роли которых выступают играющие партнеры (сверстники, взрослые) или сама сюжетная игрушка;   - изображающие или моделирующие бесчеловечное обращение, включая пытки, а также иные деяния, причиняющие особые физические или психические страдания человеку (а равно существу, имеющему явное сходство с человеком) или животному.        </vt:lpstr>
      <vt:lpstr>      4. Игрушки, доминантой игрового замысла которых является активное манипулирование ребенком; вызывая игровую ситуацию, навязывающую ребенку зависимость его игрового поведения от электронной программы, заложенной в игрушку (тамагочи).     5. Игрушки, использующие синестезию, основанные на сочетании психологически несочетаемого – например, сладкого и смертельного (чупа-чупс, оформленный в виде скелета, черепа).        </vt:lpstr>
      <vt:lpstr>      6. Игрушки, натуралистически изображающие или моделирующие выделительные процессы человеческого организма или организма животного или результаты таких процессов.    7. Игрушки, изображающие или моделирующие гениталии человека или животных.      </vt:lpstr>
      <vt:lpstr>      4. ДУХОВНО-НРАВСТВЕННАЯ БЕЗОПАСНОСТЬ ИГРОВОЙ ПРОДУКЦИИ  1. К детским игрушкам, затрагивающим духовно-нравственную сферу, относятся:  - изображающие или моделирующие оккультно-мистические практики или магические ритуалы, вовлекающие ребенка в осуществление оккультно-религиозных магических ритуалов;  - посягающие на общественную нравственность и оскорбляющие нравственные чувства и человеческое достоинство ребенка и его родителей;  - связанные с изображением или моделированием актов вандализма, кощунства или надругательства над традиционными национальными и/или религиозными ценностями, предполагающие такое моделирование ребенком или участие ребенка в таком моделировании;        </vt:lpstr>
      <vt:lpstr>      4. ДУХОВНО-НРАВСТВЕННАЯ БЕЗОПАСНОСТЬ ИГРОВОЙ ПРОДУКЦИИ        </vt:lpstr>
      <vt:lpstr>      4. ДУХОВНО-НРАВСТВЕННАЯ БЕЗОПАСНОСТЬ ИГРОВОЙ ПРОДУКЦИИ    2. Игрушки, направленные на провокацию противоправного поведения, нравственного развращения, интеллектуальное растление:   - сексуализирующие сознание ребенка, эксплуатирующие тему сексуальных отношений;  - провоцирующие игровые сюжеты, связанные с сексом, изображающие, моделирующие или имитирующие сексуальные отношения, в том числе с использованием реальных или виртуальных образов человека, животных или существ, имеющих явное сходство с человеком;        </vt:lpstr>
      <vt:lpstr>      4. ДУХОВНО-НРАВСТВЕННАЯ БЕЗОПАСНОСТЬ ИГРОВОЙ ПРОДУКЦИИ    2. Игрушки, направленные на провокацию противоправного поведения, нравственного развращения, интеллектуальное растление: - побуждающие детей дошкольного возраста к сексуальным контактам (их имитации), формирующие представления о допустимости форм половой распущенности, о гомосексуальных союзах как о нормальной, социально приемлемой или допустимой форме семьи;  - формирующие представления о педофилии, детской проституции как о социальных или нравственных нормах сексуального поведения либо как о продвинутом, модном образе жизни;        </vt:lpstr>
      <vt:lpstr>      4. ДУХОВНО-НРАВСТВЕННАЯ БЕЗОПАСНОСТЬ ИГРОВОЙ ПРОДУКЦИИ   2. Игрушки, направленные на провокацию противоправного поведения, нравственного развращения, интеллектуальное растление:  изображающие или моделирующие  изнасилования или иные насильственные действия сексуального характера, любые действия сексуального характера в отношении взрослого или ребенка;   связанные с изображением или моделированием искусственного прерывания беременности, предполагающие такое моделирование ребенком или участие ребенка в таком моделировании (беременная кукла Барби, у которой можно вскрыть живот и достать плод).        </vt:lpstr>
      <vt:lpstr>      4. ДУХОВНО-НРАВСТВЕННАЯ БЕЗОПАСНОСТЬ ИГРОВОЙ ПРОДУКЦИИ    3. Игрушки, посягающие на детско-родительские отношения, представляющие их в негативном виде, дискредитирующие семью и родителей, побуждающие ребенка к активному негативизму и конфликтам с близкими.   Перечисленные риски могут не отражать все возможные риски игровой продукции, способные оказать серьезное травмирующее воздействие на физическое, психологическое и духовно-нравственное развитие ребенка.       </vt:lpstr>
      <vt:lpstr>      ФОРМИРОВАНИЕ ПРЕДМЕТНОГО СОДЕРЖАНИЯ СРЕДЫ   Предметное содержание целесообразно классифицировать на функциональные группы, нацеленные на решение различных воспитательно-образовательных задач.  ФУКНКЦИОНАЛЬНЫЙ МОДУЛЬ – это группа компонентов материалов, оборудования и инвентаря по видам детской деятельности для организации пространства (группы, участка) для решения воспитательно-образовательных задач ООП.          </vt:lpstr>
      <vt:lpstr>      Предметное содержание функциональных модулей в соответствие с ФГОС ДО взаимосвязано с основными направлениями (образовательными областями).  Деление образовательных областей на отдельные группы условно!  Примерные функциональные модули: 1. Игровая, 2. Физкультура, 3. Музыка, 4. Творчество, 5. Логопед,  6. Психолог, 7. Уличное пространство, 8. Бассейн.    </vt:lpstr>
      <vt:lpstr>      Общая характеристика функциональных модулей: 1. Ориентированы на все возрастные группы (для детей с 2 до 7 лет),  2. Каждый модуль охватывает все образовательные области, 3. Количественное наполнение модулей зависит от индивидуальных и возрастных особенностей детей, численности группы, 4. Могут быть использованы родителями в домашних условиях.   Содержание предметной среды  ДОУ определяются с учетом: 1. количества и численности возрастных групп, 2. требований СанПиН, результатов аудита материально-технической и методической базы, 4. особенностей ООП ДОУ.         </vt:lpstr>
      <vt:lpstr>      Для организации предметной среды в семейных условиях родителям необходимо ознакомиться с ООП ДОУ, для соблюдения единства семейного и общественного воспитания!    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развивающей предметно-пространственной среды дошкольников в соответствии с требованиями  федерального государственного стандарта  дошкольного образования</dc:title>
  <dc:creator>user</dc:creator>
  <cp:lastModifiedBy>user</cp:lastModifiedBy>
  <cp:revision>13</cp:revision>
  <dcterms:created xsi:type="dcterms:W3CDTF">2015-02-26T05:24:13Z</dcterms:created>
  <dcterms:modified xsi:type="dcterms:W3CDTF">2015-10-22T07:03:48Z</dcterms:modified>
</cp:coreProperties>
</file>