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63" r:id="rId5"/>
    <p:sldId id="258" r:id="rId6"/>
    <p:sldId id="264" r:id="rId7"/>
    <p:sldId id="265" r:id="rId8"/>
    <p:sldId id="266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R\Desktop\&#1055;&#1056;&#1054;&#1045;&#1050;&#1058;\&#1080;&#1089;&#1090;&#1086;&#1088;&#1080;&#1095;&#1077;&#1089;&#1082;&#1080;&#1077;%20&#1090;&#1072;&#1085;&#1094;&#1099;\&#1084;&#1077;&#1085;&#1091;&#1101;&#1090;\&#1084;&#1077;&#1085;&#1091;&#1101;&#1090;%20&#1091;&#1076;&#1083;&#1080;&#1085;&#1085;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file:///C:\Users\LR\Desktop\&#1055;&#1056;&#1054;&#1045;&#1050;&#1058;\&#1080;&#1089;&#1090;&#1086;&#1088;&#1080;&#1095;&#1077;&#1089;&#1082;&#1080;&#1077;%20&#1090;&#1072;&#1085;&#1094;&#1099;\&#1084;&#1077;&#1085;&#1091;&#1101;&#1090;\&#1084;&#1077;&#1085;&#1091;&#1101;&#1090;%20&#1091;&#1076;&#1083;&#1080;&#1085;&#1085;.wma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8600" y="621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Авторы: музыкальные руководители г. Ухта </a:t>
            </a:r>
          </a:p>
          <a:p>
            <a:pPr algn="ctr"/>
            <a:r>
              <a:rPr lang="ru-RU" b="1" dirty="0" err="1">
                <a:latin typeface="Cambria" panose="02040503050406030204" pitchFamily="18" charset="0"/>
              </a:rPr>
              <a:t>Виеру</a:t>
            </a:r>
            <a:r>
              <a:rPr lang="ru-RU" b="1" dirty="0">
                <a:latin typeface="Cambria" panose="02040503050406030204" pitchFamily="18" charset="0"/>
              </a:rPr>
              <a:t> Екатерина Юрьевна (д/с №2), Рочева Елена Алексеевна (д/с №55)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4015691-stock-illustration-luxury-background-decorated-a-go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381000"/>
            <a:ext cx="8229600" cy="554613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ru-RU" sz="1840" b="1" i="1" dirty="0" smtClean="0">
              <a:latin typeface="Calibri" pitchFamily="3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Из далёких стран и лет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к нам приходят танцы.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Плавный танец менуэт –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он пришёл из Франции.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Танцевал его народ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в старину, а позже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полюбили танец тот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знатные вельможи.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Красовались на балах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дамы и невесты,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отражались в зеркалах 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вежливые жесты.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Пышный веер, взмах руки,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пудреные плечи,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кавалеры, парики,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свечи, свечи, свечи…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257800"/>
            <a:ext cx="5105400" cy="120032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МЕНУЭТ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Menuet_-_Bokkerini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577232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4015691-stock-illustration-luxury-background-decorated-a-g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381000"/>
            <a:ext cx="8229600" cy="554613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ru-RU" sz="1840" b="1" i="1" dirty="0" smtClean="0">
              <a:latin typeface="Calibri" pitchFamily="3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Из далёких стран и лет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к нам приходят танцы.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Плавный танец менуэт –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он пришёл из Франции.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Танцевал его народ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в старину, а позже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полюбили танец тот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знатные вельможи.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Красовались на балах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дамы и невесты,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отражались в зеркалах 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вежливые жесты.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Пышный веер, взмах руки,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пудреные плечи,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кавалеры, парики,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свечи, свечи, свечи…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257800"/>
            <a:ext cx="5105400" cy="120032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МЕНУЭТ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LR\Desktop\img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0"/>
          <a:stretch/>
        </p:blipFill>
        <p:spPr bwMode="auto">
          <a:xfrm>
            <a:off x="266700" y="380998"/>
            <a:ext cx="8610600" cy="60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4015691-stock-illustration-luxury-background-decorated-a-g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381000"/>
            <a:ext cx="8229600" cy="554613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ru-RU" sz="1840" b="1" i="1" dirty="0" smtClean="0">
              <a:latin typeface="Calibri" pitchFamily="3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Из далёких стран и лет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к нам приходят танцы.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Плавный танец менуэт –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он пришёл из Франции.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Танцевал его народ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в старину, а позже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полюбили танец тот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знатные вельможи.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Красовались на балах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дамы и невесты,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отражались в зеркалах 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вежливые жесты.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Пышный веер, взмах руки,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пудреные плечи,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кавалеры, парики,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свечи, свечи, свечи…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257800"/>
            <a:ext cx="5105400" cy="120032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МЕНУЭТ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LR\Desktop\119524129_d5333056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5483" r="9703" b="14914"/>
          <a:stretch/>
        </p:blipFill>
        <p:spPr bwMode="auto">
          <a:xfrm>
            <a:off x="275720" y="304800"/>
            <a:ext cx="863967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2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4015691-stock-illustration-luxury-background-decorated-a-go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 descr="C:\Users\LR\Desktop\Полонез\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8600"/>
            <a:ext cx="7839368" cy="6197153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енуэт удлинн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4015691-stock-illustration-luxury-background-decorated-a-g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381000"/>
            <a:ext cx="8229600" cy="554613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ru-RU" sz="1840" b="1" i="1" dirty="0" smtClean="0">
              <a:latin typeface="Calibri" pitchFamily="3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Из далёких стран и лет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к нам приходят танцы.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Плавный танец менуэт –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он пришёл из Франции.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Танцевал его народ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в старину, а позже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полюбили танец тот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знатные вельможи.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Красовались на балах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дамы и невесты,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отражались в зеркалах 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вежливые жесты.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Пышный веер, взмах руки,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пудреные плечи,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кавалеры, парики,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свечи, свечи, свечи…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257800"/>
            <a:ext cx="5105400" cy="120032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МЕНУЭТ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LR\Desktop\45751373_48_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1"/>
          <a:stretch/>
        </p:blipFill>
        <p:spPr bwMode="auto">
          <a:xfrm>
            <a:off x="266700" y="314236"/>
            <a:ext cx="8610600" cy="622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4015691-stock-illustration-luxury-background-decorated-a-g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381000"/>
            <a:ext cx="8229600" cy="554613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ru-RU" sz="1840" b="1" i="1" dirty="0" smtClean="0">
              <a:latin typeface="Calibri" pitchFamily="3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Из далёких стран и лет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к нам приходят танцы.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Плавный танец менуэт –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он пришёл из Франции.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Танцевал его народ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в старину, а позже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полюбили танец тот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знатные вельможи.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Красовались на балах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дамы и невесты,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отражались в зеркалах 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вежливые жесты.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Пышный веер, взмах руки,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пудреные плечи,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кавалеры, парики,</a:t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свечи, свечи, свечи…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257800"/>
            <a:ext cx="5105400" cy="120032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МЕНУЭТ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LR\Desktop\ПРОЕКТ\исторические танцы\image_image_859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1" r="16860"/>
          <a:stretch/>
        </p:blipFill>
        <p:spPr bwMode="auto">
          <a:xfrm>
            <a:off x="457200" y="318655"/>
            <a:ext cx="8229600" cy="628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4015691-stock-illustration-luxury-background-decorated-a-gol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 descr="C:\Users\LR\Desktop\Полонез\pictu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6" y="356047"/>
            <a:ext cx="7839368" cy="6197153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енуэт удлинн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991600" y="6553200"/>
            <a:ext cx="304800" cy="304800"/>
          </a:xfrm>
          <a:prstGeom prst="rect">
            <a:avLst/>
          </a:prstGeom>
        </p:spPr>
      </p:pic>
      <p:pic>
        <p:nvPicPr>
          <p:cNvPr id="4" name="Menuet_-_Bokkerini_(iPleer.fm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82084" y="6005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9398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7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53</Words>
  <Application>Microsoft Office PowerPoint</Application>
  <PresentationFormat>Экран (4:3)</PresentationFormat>
  <Paragraphs>47</Paragraphs>
  <Slides>9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Владелец</cp:lastModifiedBy>
  <cp:revision>15</cp:revision>
  <dcterms:created xsi:type="dcterms:W3CDTF">2018-02-08T21:33:18Z</dcterms:created>
  <dcterms:modified xsi:type="dcterms:W3CDTF">2018-04-02T08:51:39Z</dcterms:modified>
</cp:coreProperties>
</file>